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22.fntdata" ContentType="application/x-fontdata"/>
  <Override PartName="/ppt/fonts/font23.fntdata" ContentType="application/x-fontdata"/>
  <Override PartName="/ppt/fonts/font24.fntdata" ContentType="application/x-fontdata"/>
  <Override PartName="/ppt/fonts/font25.fntdata" ContentType="application/x-fontdata"/>
  <Override PartName="/ppt/fonts/font26.fntdata" ContentType="application/x-fontdata"/>
  <Override PartName="/ppt/fonts/font27.fntdata" ContentType="application/x-fontdata"/>
  <Override PartName="/ppt/fonts/font28.fntdata" ContentType="application/x-fontdata"/>
  <Override PartName="/ppt/fonts/font29.fntdata" ContentType="application/x-fontdata"/>
  <Override PartName="/ppt/fonts/font3.fntdata" ContentType="application/x-fontdata"/>
  <Override PartName="/ppt/fonts/font30.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1" r:id="rId3"/>
  </p:sldMasterIdLst>
  <p:notesMasterIdLst>
    <p:notesMasterId r:id="rId5"/>
  </p:notesMasterIdLst>
  <p:sldIdLst>
    <p:sldId id="256" r:id="rId4"/>
    <p:sldId id="258" r:id="rId6"/>
    <p:sldId id="259" r:id="rId7"/>
    <p:sldId id="260" r:id="rId8"/>
    <p:sldId id="261" r:id="rId9"/>
    <p:sldId id="297" r:id="rId10"/>
    <p:sldId id="262" r:id="rId11"/>
    <p:sldId id="300" r:id="rId12"/>
    <p:sldId id="302" r:id="rId13"/>
    <p:sldId id="303" r:id="rId14"/>
    <p:sldId id="304" r:id="rId15"/>
    <p:sldId id="305" r:id="rId16"/>
    <p:sldId id="306" r:id="rId17"/>
    <p:sldId id="298" r:id="rId18"/>
    <p:sldId id="307" r:id="rId19"/>
    <p:sldId id="308" r:id="rId20"/>
    <p:sldId id="309" r:id="rId21"/>
    <p:sldId id="310" r:id="rId22"/>
    <p:sldId id="311" r:id="rId23"/>
    <p:sldId id="313" r:id="rId24"/>
    <p:sldId id="314" r:id="rId25"/>
    <p:sldId id="312" r:id="rId26"/>
    <p:sldId id="315" r:id="rId27"/>
    <p:sldId id="316" r:id="rId28"/>
    <p:sldId id="317" r:id="rId29"/>
    <p:sldId id="319" r:id="rId30"/>
    <p:sldId id="318" r:id="rId31"/>
    <p:sldId id="257" r:id="rId32"/>
    <p:sldId id="320" r:id="rId33"/>
    <p:sldId id="321" r:id="rId34"/>
    <p:sldId id="263" r:id="rId35"/>
    <p:sldId id="264" r:id="rId36"/>
    <p:sldId id="265" r:id="rId37"/>
    <p:sldId id="266" r:id="rId38"/>
    <p:sldId id="267" r:id="rId39"/>
    <p:sldId id="268" r:id="rId40"/>
    <p:sldId id="269" r:id="rId41"/>
    <p:sldId id="270" r:id="rId42"/>
    <p:sldId id="271" r:id="rId43"/>
    <p:sldId id="272" r:id="rId44"/>
    <p:sldId id="273" r:id="rId45"/>
    <p:sldId id="274" r:id="rId46"/>
    <p:sldId id="275" r:id="rId47"/>
    <p:sldId id="276" r:id="rId48"/>
    <p:sldId id="296" r:id="rId49"/>
    <p:sldId id="277" r:id="rId50"/>
    <p:sldId id="278" r:id="rId51"/>
    <p:sldId id="279" r:id="rId52"/>
    <p:sldId id="280" r:id="rId53"/>
    <p:sldId id="281" r:id="rId54"/>
    <p:sldId id="282" r:id="rId55"/>
    <p:sldId id="283" r:id="rId56"/>
    <p:sldId id="284" r:id="rId57"/>
    <p:sldId id="285" r:id="rId58"/>
    <p:sldId id="286" r:id="rId59"/>
    <p:sldId id="287" r:id="rId60"/>
    <p:sldId id="288" r:id="rId61"/>
    <p:sldId id="289" r:id="rId62"/>
    <p:sldId id="290" r:id="rId63"/>
    <p:sldId id="291" r:id="rId64"/>
    <p:sldId id="292" r:id="rId65"/>
    <p:sldId id="293" r:id="rId66"/>
    <p:sldId id="294" r:id="rId67"/>
    <p:sldId id="295" r:id="rId68"/>
  </p:sldIdLst>
  <p:sldSz cx="9144000" cy="5143500"/>
  <p:notesSz cx="6858000" cy="9144000"/>
  <p:embeddedFontLst>
    <p:embeddedFont>
      <p:font typeface="Raleway" charset="0"/>
      <p:regular r:id="rId72"/>
      <p:bold r:id="rId73"/>
      <p:italic r:id="rId74"/>
      <p:boldItalic r:id="rId75"/>
    </p:embeddedFont>
    <p:embeddedFont>
      <p:font typeface="Proxima Nova" charset="0"/>
      <p:regular r:id="rId76"/>
      <p:bold r:id="rId77"/>
      <p:italic r:id="rId78"/>
      <p:boldItalic r:id="rId79"/>
    </p:embeddedFont>
    <p:embeddedFont>
      <p:font typeface="Roboto Medium" charset="0"/>
      <p:regular r:id="rId80"/>
      <p:bold r:id="rId81"/>
      <p:italic r:id="rId82"/>
      <p:boldItalic r:id="rId83"/>
    </p:embeddedFont>
    <p:embeddedFont>
      <p:font typeface="Amatic SC" charset="0"/>
      <p:regular r:id="rId84"/>
      <p:bold r:id="rId85"/>
    </p:embeddedFont>
    <p:embeddedFont>
      <p:font typeface="Anaheim" charset="0"/>
      <p:regular r:id="rId86"/>
    </p:embeddedFont>
    <p:embeddedFont>
      <p:font typeface="Manrope" charset="0"/>
      <p:regular r:id="rId87"/>
      <p:bold r:id="rId88"/>
    </p:embeddedFont>
    <p:embeddedFont>
      <p:font typeface="Bebas Neue" charset="0"/>
      <p:regular r:id="rId89"/>
    </p:embeddedFont>
    <p:embeddedFont>
      <p:font typeface="PT Sans" charset="0"/>
      <p:regular r:id="rId90"/>
      <p:bold r:id="rId91"/>
      <p:italic r:id="rId92"/>
      <p:boldItalic r:id="rId93"/>
    </p:embeddedFont>
    <p:embeddedFont>
      <p:font typeface="Barlow" charset="0"/>
      <p:regular r:id="rId94"/>
      <p:bold r:id="rId95"/>
      <p:italic r:id="rId96"/>
      <p:boldItalic r:id="rId97"/>
    </p:embeddedFont>
    <p:embeddedFont>
      <p:font typeface="Open Sans" charset="0"/>
      <p:regular r:id="rId98"/>
      <p:bold r:id="rId99"/>
      <p:italic r:id="rId100"/>
      <p:boldItalic r:id="rId10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EB26697-8593-439B-B62B-E9A4CD2C4D3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FCFA4720-823C-4FE3-AFB8-DE4608B1807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font" Target="fonts/font28.fntdata"/><Relationship Id="rId98" Type="http://schemas.openxmlformats.org/officeDocument/2006/relationships/font" Target="fonts/font27.fntdata"/><Relationship Id="rId97" Type="http://schemas.openxmlformats.org/officeDocument/2006/relationships/font" Target="fonts/font26.fntdata"/><Relationship Id="rId96" Type="http://schemas.openxmlformats.org/officeDocument/2006/relationships/font" Target="fonts/font25.fntdata"/><Relationship Id="rId95" Type="http://schemas.openxmlformats.org/officeDocument/2006/relationships/font" Target="fonts/font24.fntdata"/><Relationship Id="rId94" Type="http://schemas.openxmlformats.org/officeDocument/2006/relationships/font" Target="fonts/font23.fntdata"/><Relationship Id="rId93" Type="http://schemas.openxmlformats.org/officeDocument/2006/relationships/font" Target="fonts/font22.fntdata"/><Relationship Id="rId92" Type="http://schemas.openxmlformats.org/officeDocument/2006/relationships/font" Target="fonts/font21.fntdata"/><Relationship Id="rId91" Type="http://schemas.openxmlformats.org/officeDocument/2006/relationships/font" Target="fonts/font20.fntdata"/><Relationship Id="rId90" Type="http://schemas.openxmlformats.org/officeDocument/2006/relationships/font" Target="fonts/font19.fntdata"/><Relationship Id="rId9" Type="http://schemas.openxmlformats.org/officeDocument/2006/relationships/slide" Target="slides/slide5.xml"/><Relationship Id="rId89" Type="http://schemas.openxmlformats.org/officeDocument/2006/relationships/font" Target="fonts/font18.fntdata"/><Relationship Id="rId88" Type="http://schemas.openxmlformats.org/officeDocument/2006/relationships/font" Target="fonts/font17.fntdata"/><Relationship Id="rId87" Type="http://schemas.openxmlformats.org/officeDocument/2006/relationships/font" Target="fonts/font16.fntdata"/><Relationship Id="rId86" Type="http://schemas.openxmlformats.org/officeDocument/2006/relationships/font" Target="fonts/font15.fntdata"/><Relationship Id="rId85" Type="http://schemas.openxmlformats.org/officeDocument/2006/relationships/font" Target="fonts/font14.fntdata"/><Relationship Id="rId84" Type="http://schemas.openxmlformats.org/officeDocument/2006/relationships/font" Target="fonts/font13.fntdata"/><Relationship Id="rId83" Type="http://schemas.openxmlformats.org/officeDocument/2006/relationships/font" Target="fonts/font12.fntdata"/><Relationship Id="rId82" Type="http://schemas.openxmlformats.org/officeDocument/2006/relationships/font" Target="fonts/font11.fntdata"/><Relationship Id="rId81" Type="http://schemas.openxmlformats.org/officeDocument/2006/relationships/font" Target="fonts/font10.fntdata"/><Relationship Id="rId80" Type="http://schemas.openxmlformats.org/officeDocument/2006/relationships/font" Target="fonts/font9.fntdata"/><Relationship Id="rId8" Type="http://schemas.openxmlformats.org/officeDocument/2006/relationships/slide" Target="slides/slide4.xml"/><Relationship Id="rId79" Type="http://schemas.openxmlformats.org/officeDocument/2006/relationships/font" Target="fonts/font8.fntdata"/><Relationship Id="rId78" Type="http://schemas.openxmlformats.org/officeDocument/2006/relationships/font" Target="fonts/font7.fntdata"/><Relationship Id="rId77" Type="http://schemas.openxmlformats.org/officeDocument/2006/relationships/font" Target="fonts/font6.fntdata"/><Relationship Id="rId76" Type="http://schemas.openxmlformats.org/officeDocument/2006/relationships/font" Target="fonts/font5.fntdata"/><Relationship Id="rId75" Type="http://schemas.openxmlformats.org/officeDocument/2006/relationships/font" Target="fonts/font4.fntdata"/><Relationship Id="rId74" Type="http://schemas.openxmlformats.org/officeDocument/2006/relationships/font" Target="fonts/font3.fntdata"/><Relationship Id="rId73" Type="http://schemas.openxmlformats.org/officeDocument/2006/relationships/font" Target="fonts/font2.fntdata"/><Relationship Id="rId72" Type="http://schemas.openxmlformats.org/officeDocument/2006/relationships/font" Target="fonts/font1.fntdata"/><Relationship Id="rId71" Type="http://schemas.openxmlformats.org/officeDocument/2006/relationships/tableStyles" Target="tableStyles.xml"/><Relationship Id="rId70" Type="http://schemas.openxmlformats.org/officeDocument/2006/relationships/viewProps" Target="viewProps.xml"/><Relationship Id="rId7" Type="http://schemas.openxmlformats.org/officeDocument/2006/relationships/slide" Target="slides/slide3.xml"/><Relationship Id="rId69" Type="http://schemas.openxmlformats.org/officeDocument/2006/relationships/presProps" Target="presProps.xml"/><Relationship Id="rId68" Type="http://schemas.openxmlformats.org/officeDocument/2006/relationships/slide" Target="slides/slide64.xml"/><Relationship Id="rId67" Type="http://schemas.openxmlformats.org/officeDocument/2006/relationships/slide" Target="slides/slide63.xml"/><Relationship Id="rId66" Type="http://schemas.openxmlformats.org/officeDocument/2006/relationships/slide" Target="slides/slide62.xml"/><Relationship Id="rId65" Type="http://schemas.openxmlformats.org/officeDocument/2006/relationships/slide" Target="slides/slide6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slide" Target="slides/slide2.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1" Type="http://schemas.openxmlformats.org/officeDocument/2006/relationships/font" Target="fonts/font30.fntdata"/><Relationship Id="rId100" Type="http://schemas.openxmlformats.org/officeDocument/2006/relationships/font" Target="fonts/font29.fntdata"/><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0" name="Shape 190"/>
        <p:cNvGrpSpPr/>
        <p:nvPr/>
      </p:nvGrpSpPr>
      <p:grpSpPr>
        <a:xfrm>
          <a:off x="0" y="0"/>
          <a:ext cx="0" cy="0"/>
          <a:chOff x="0" y="0"/>
          <a:chExt cx="0" cy="0"/>
        </a:xfrm>
      </p:grpSpPr>
      <p:sp>
        <p:nvSpPr>
          <p:cNvPr id="191" name="Google Shape;191;g4dfce81f19_0_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4dfce81f19_0_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0" name="Shape 210"/>
        <p:cNvGrpSpPr/>
        <p:nvPr/>
      </p:nvGrpSpPr>
      <p:grpSpPr>
        <a:xfrm>
          <a:off x="0" y="0"/>
          <a:ext cx="0" cy="0"/>
          <a:chOff x="0" y="0"/>
          <a:chExt cx="0" cy="0"/>
        </a:xfrm>
      </p:grpSpPr>
      <p:sp>
        <p:nvSpPr>
          <p:cNvPr id="211" name="Google Shape;211;gd431007ba2_0_2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431007ba2_0_2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0" name="Shape 230"/>
        <p:cNvGrpSpPr/>
        <p:nvPr/>
      </p:nvGrpSpPr>
      <p:grpSpPr>
        <a:xfrm>
          <a:off x="0" y="0"/>
          <a:ext cx="0" cy="0"/>
          <a:chOff x="0" y="0"/>
          <a:chExt cx="0" cy="0"/>
        </a:xfrm>
      </p:grpSpPr>
      <p:sp>
        <p:nvSpPr>
          <p:cNvPr id="231" name="Google Shape;231;g54dda1946d_6_3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54dda1946d_6_3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0" name="Shape 200"/>
        <p:cNvGrpSpPr/>
        <p:nvPr/>
      </p:nvGrpSpPr>
      <p:grpSpPr>
        <a:xfrm>
          <a:off x="0" y="0"/>
          <a:ext cx="0" cy="0"/>
          <a:chOff x="0" y="0"/>
          <a:chExt cx="0" cy="0"/>
        </a:xfrm>
      </p:grpSpPr>
      <p:sp>
        <p:nvSpPr>
          <p:cNvPr id="201" name="Google Shape;201;gd431007ba2_0_2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d431007ba2_0_2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0" name="Shape 230"/>
        <p:cNvGrpSpPr/>
        <p:nvPr/>
      </p:nvGrpSpPr>
      <p:grpSpPr>
        <a:xfrm>
          <a:off x="0" y="0"/>
          <a:ext cx="0" cy="0"/>
          <a:chOff x="0" y="0"/>
          <a:chExt cx="0" cy="0"/>
        </a:xfrm>
      </p:grpSpPr>
      <p:sp>
        <p:nvSpPr>
          <p:cNvPr id="231" name="Google Shape;231;g54dda1946d_6_3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54dda1946d_6_3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0" name="Shape 230"/>
        <p:cNvGrpSpPr/>
        <p:nvPr/>
      </p:nvGrpSpPr>
      <p:grpSpPr>
        <a:xfrm>
          <a:off x="0" y="0"/>
          <a:ext cx="0" cy="0"/>
          <a:chOff x="0" y="0"/>
          <a:chExt cx="0" cy="0"/>
        </a:xfrm>
      </p:grpSpPr>
      <p:sp>
        <p:nvSpPr>
          <p:cNvPr id="231" name="Google Shape;231;g54dda1946d_6_3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54dda1946d_6_3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0" name="Shape 230"/>
        <p:cNvGrpSpPr/>
        <p:nvPr/>
      </p:nvGrpSpPr>
      <p:grpSpPr>
        <a:xfrm>
          <a:off x="0" y="0"/>
          <a:ext cx="0" cy="0"/>
          <a:chOff x="0" y="0"/>
          <a:chExt cx="0" cy="0"/>
        </a:xfrm>
      </p:grpSpPr>
      <p:sp>
        <p:nvSpPr>
          <p:cNvPr id="231" name="Google Shape;231;g54dda1946d_6_3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54dda1946d_6_3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4" name="Shape 334"/>
        <p:cNvGrpSpPr/>
        <p:nvPr/>
      </p:nvGrpSpPr>
      <p:grpSpPr>
        <a:xfrm>
          <a:off x="0" y="0"/>
          <a:ext cx="0" cy="0"/>
          <a:chOff x="0" y="0"/>
          <a:chExt cx="0" cy="0"/>
        </a:xfrm>
      </p:grpSpPr>
      <p:sp>
        <p:nvSpPr>
          <p:cNvPr id="335" name="Google Shape;335;g27b865052ae_0_3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27b865052ae_0_3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9" name="Shape 359"/>
        <p:cNvGrpSpPr/>
        <p:nvPr/>
      </p:nvGrpSpPr>
      <p:grpSpPr>
        <a:xfrm>
          <a:off x="0" y="0"/>
          <a:ext cx="0" cy="0"/>
          <a:chOff x="0" y="0"/>
          <a:chExt cx="0" cy="0"/>
        </a:xfrm>
      </p:grpSpPr>
      <p:sp>
        <p:nvSpPr>
          <p:cNvPr id="360" name="Google Shape;360;g27b865052ae_0_39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7b865052ae_0_39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441" name="Shape 441"/>
        <p:cNvGrpSpPr/>
        <p:nvPr/>
      </p:nvGrpSpPr>
      <p:grpSpPr>
        <a:xfrm>
          <a:off x="0" y="0"/>
          <a:ext cx="0" cy="0"/>
          <a:chOff x="0" y="0"/>
          <a:chExt cx="0" cy="0"/>
        </a:xfrm>
      </p:grpSpPr>
      <p:sp>
        <p:nvSpPr>
          <p:cNvPr id="442" name="Google Shape;442;g27b865052ae_0_4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7b865052ae_0_4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56" name="Shape 456"/>
        <p:cNvGrpSpPr/>
        <p:nvPr/>
      </p:nvGrpSpPr>
      <p:grpSpPr>
        <a:xfrm>
          <a:off x="0" y="0"/>
          <a:ext cx="0" cy="0"/>
          <a:chOff x="0" y="0"/>
          <a:chExt cx="0" cy="0"/>
        </a:xfrm>
      </p:grpSpPr>
      <p:sp>
        <p:nvSpPr>
          <p:cNvPr id="457" name="Google Shape;457;g27b865052ae_0_4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7b865052ae_0_4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7" name="Shape 467"/>
        <p:cNvGrpSpPr/>
        <p:nvPr/>
      </p:nvGrpSpPr>
      <p:grpSpPr>
        <a:xfrm>
          <a:off x="0" y="0"/>
          <a:ext cx="0" cy="0"/>
          <a:chOff x="0" y="0"/>
          <a:chExt cx="0" cy="0"/>
        </a:xfrm>
      </p:grpSpPr>
      <p:sp>
        <p:nvSpPr>
          <p:cNvPr id="468" name="Google Shape;468;g27b865052ae_0_4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27b865052ae_0_4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486" name="Shape 486"/>
        <p:cNvGrpSpPr/>
        <p:nvPr/>
      </p:nvGrpSpPr>
      <p:grpSpPr>
        <a:xfrm>
          <a:off x="0" y="0"/>
          <a:ext cx="0" cy="0"/>
          <a:chOff x="0" y="0"/>
          <a:chExt cx="0" cy="0"/>
        </a:xfrm>
      </p:grpSpPr>
      <p:sp>
        <p:nvSpPr>
          <p:cNvPr id="487" name="Google Shape;487;g27b865052ae_0_4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27b865052ae_0_4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492" name="Shape 492"/>
        <p:cNvGrpSpPr/>
        <p:nvPr/>
      </p:nvGrpSpPr>
      <p:grpSpPr>
        <a:xfrm>
          <a:off x="0" y="0"/>
          <a:ext cx="0" cy="0"/>
          <a:chOff x="0" y="0"/>
          <a:chExt cx="0" cy="0"/>
        </a:xfrm>
      </p:grpSpPr>
      <p:sp>
        <p:nvSpPr>
          <p:cNvPr id="493" name="Google Shape;493;g27b865052ae_0_45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27b865052ae_0_45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8" name="Shape 568"/>
        <p:cNvGrpSpPr/>
        <p:nvPr/>
      </p:nvGrpSpPr>
      <p:grpSpPr>
        <a:xfrm>
          <a:off x="0" y="0"/>
          <a:ext cx="0" cy="0"/>
          <a:chOff x="0" y="0"/>
          <a:chExt cx="0" cy="0"/>
        </a:xfrm>
      </p:grpSpPr>
      <p:sp>
        <p:nvSpPr>
          <p:cNvPr id="569" name="Google Shape;569;g27b865052ae_0_50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27b865052ae_0_50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5" name="Shape 635"/>
        <p:cNvGrpSpPr/>
        <p:nvPr/>
      </p:nvGrpSpPr>
      <p:grpSpPr>
        <a:xfrm>
          <a:off x="0" y="0"/>
          <a:ext cx="0" cy="0"/>
          <a:chOff x="0" y="0"/>
          <a:chExt cx="0" cy="0"/>
        </a:xfrm>
      </p:grpSpPr>
      <p:sp>
        <p:nvSpPr>
          <p:cNvPr id="636" name="Google Shape;636;g27b865052ae_0_54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27b865052ae_0_54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2" name="Shape 662"/>
        <p:cNvGrpSpPr/>
        <p:nvPr/>
      </p:nvGrpSpPr>
      <p:grpSpPr>
        <a:xfrm>
          <a:off x="0" y="0"/>
          <a:ext cx="0" cy="0"/>
          <a:chOff x="0" y="0"/>
          <a:chExt cx="0" cy="0"/>
        </a:xfrm>
      </p:grpSpPr>
      <p:sp>
        <p:nvSpPr>
          <p:cNvPr id="663" name="Google Shape;663;g27b865052ae_0_5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27b865052ae_0_5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2" name="Shape 682"/>
        <p:cNvGrpSpPr/>
        <p:nvPr/>
      </p:nvGrpSpPr>
      <p:grpSpPr>
        <a:xfrm>
          <a:off x="0" y="0"/>
          <a:ext cx="0" cy="0"/>
          <a:chOff x="0" y="0"/>
          <a:chExt cx="0" cy="0"/>
        </a:xfrm>
      </p:grpSpPr>
      <p:sp>
        <p:nvSpPr>
          <p:cNvPr id="683" name="Google Shape;683;g27b865052ae_0_59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27b865052ae_0_59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8" name="Shape 688"/>
        <p:cNvGrpSpPr/>
        <p:nvPr/>
      </p:nvGrpSpPr>
      <p:grpSpPr>
        <a:xfrm>
          <a:off x="0" y="0"/>
          <a:ext cx="0" cy="0"/>
          <a:chOff x="0" y="0"/>
          <a:chExt cx="0" cy="0"/>
        </a:xfrm>
      </p:grpSpPr>
      <p:sp>
        <p:nvSpPr>
          <p:cNvPr id="689" name="Google Shape;689;g27b865052ae_0_6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27b865052ae_0_6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4" name="Shape 724"/>
        <p:cNvGrpSpPr/>
        <p:nvPr/>
      </p:nvGrpSpPr>
      <p:grpSpPr>
        <a:xfrm>
          <a:off x="0" y="0"/>
          <a:ext cx="0" cy="0"/>
          <a:chOff x="0" y="0"/>
          <a:chExt cx="0" cy="0"/>
        </a:xfrm>
      </p:grpSpPr>
      <p:sp>
        <p:nvSpPr>
          <p:cNvPr id="725" name="Google Shape;725;g27b865052ae_0_6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27b865052ae_0_6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7" name="Shape 747"/>
        <p:cNvGrpSpPr/>
        <p:nvPr/>
      </p:nvGrpSpPr>
      <p:grpSpPr>
        <a:xfrm>
          <a:off x="0" y="0"/>
          <a:ext cx="0" cy="0"/>
          <a:chOff x="0" y="0"/>
          <a:chExt cx="0" cy="0"/>
        </a:xfrm>
      </p:grpSpPr>
      <p:sp>
        <p:nvSpPr>
          <p:cNvPr id="748" name="Google Shape;748;g27b9d8b470e_0_2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27b9d8b470e_0_2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54dda1946d_6_3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54dda1946d_6_3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13" name="Shape 813"/>
        <p:cNvGrpSpPr/>
        <p:nvPr/>
      </p:nvGrpSpPr>
      <p:grpSpPr>
        <a:xfrm>
          <a:off x="0" y="0"/>
          <a:ext cx="0" cy="0"/>
          <a:chOff x="0" y="0"/>
          <a:chExt cx="0" cy="0"/>
        </a:xfrm>
      </p:grpSpPr>
      <p:sp>
        <p:nvSpPr>
          <p:cNvPr id="814" name="Google Shape;814;g27b9d8b470e_0_3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27b9d8b470e_0_3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21" name="Shape 821"/>
        <p:cNvGrpSpPr/>
        <p:nvPr/>
      </p:nvGrpSpPr>
      <p:grpSpPr>
        <a:xfrm>
          <a:off x="0" y="0"/>
          <a:ext cx="0" cy="0"/>
          <a:chOff x="0" y="0"/>
          <a:chExt cx="0" cy="0"/>
        </a:xfrm>
      </p:grpSpPr>
      <p:sp>
        <p:nvSpPr>
          <p:cNvPr id="822" name="Google Shape;822;g27b9d8b470e_0_141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27b9d8b470e_0_141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PhAnim="0" showMasterSp="0">
  <p:cSld>
    <p:spTree>
      <p:nvGrpSpPr>
        <p:cNvPr id="827" name="Shape 827"/>
        <p:cNvGrpSpPr/>
        <p:nvPr/>
      </p:nvGrpSpPr>
      <p:grpSpPr>
        <a:xfrm>
          <a:off x="0" y="0"/>
          <a:ext cx="0" cy="0"/>
          <a:chOff x="0" y="0"/>
          <a:chExt cx="0" cy="0"/>
        </a:xfrm>
      </p:grpSpPr>
      <p:sp>
        <p:nvSpPr>
          <p:cNvPr id="828" name="Google Shape;828;g27b9d8b470e_0_14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27b9d8b470e_0_14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833" name="Shape 833"/>
        <p:cNvGrpSpPr/>
        <p:nvPr/>
      </p:nvGrpSpPr>
      <p:grpSpPr>
        <a:xfrm>
          <a:off x="0" y="0"/>
          <a:ext cx="0" cy="0"/>
          <a:chOff x="0" y="0"/>
          <a:chExt cx="0" cy="0"/>
        </a:xfrm>
      </p:grpSpPr>
      <p:sp>
        <p:nvSpPr>
          <p:cNvPr id="834" name="Google Shape;834;g27b9d8b470e_0_1412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27b9d8b470e_0_1412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8" name="Shape 248"/>
        <p:cNvGrpSpPr/>
        <p:nvPr/>
      </p:nvGrpSpPr>
      <p:grpSpPr>
        <a:xfrm>
          <a:off x="0" y="0"/>
          <a:ext cx="0" cy="0"/>
          <a:chOff x="0" y="0"/>
          <a:chExt cx="0" cy="0"/>
        </a:xfrm>
      </p:grpSpPr>
      <p:sp>
        <p:nvSpPr>
          <p:cNvPr id="249" name="Google Shape;249;g54dda1946d_6_3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54dda1946d_6_3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PhAnim="0" showMasterSp="0">
  <p:cSld>
    <p:spTree>
      <p:nvGrpSpPr>
        <p:cNvPr id="851" name="Shape 851"/>
        <p:cNvGrpSpPr/>
        <p:nvPr/>
      </p:nvGrpSpPr>
      <p:grpSpPr>
        <a:xfrm>
          <a:off x="0" y="0"/>
          <a:ext cx="0" cy="0"/>
          <a:chOff x="0" y="0"/>
          <a:chExt cx="0" cy="0"/>
        </a:xfrm>
      </p:grpSpPr>
      <p:sp>
        <p:nvSpPr>
          <p:cNvPr id="852" name="Google Shape;852;g27b9d8b470e_0_1415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27b9d8b470e_0_1415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7" name="Shape 867"/>
        <p:cNvGrpSpPr/>
        <p:nvPr/>
      </p:nvGrpSpPr>
      <p:grpSpPr>
        <a:xfrm>
          <a:off x="0" y="0"/>
          <a:ext cx="0" cy="0"/>
          <a:chOff x="0" y="0"/>
          <a:chExt cx="0" cy="0"/>
        </a:xfrm>
      </p:grpSpPr>
      <p:sp>
        <p:nvSpPr>
          <p:cNvPr id="868" name="Google Shape;868;g27b9d8b470e_0_1416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27b9d8b470e_0_1416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04" name="Shape 1204"/>
        <p:cNvGrpSpPr/>
        <p:nvPr/>
      </p:nvGrpSpPr>
      <p:grpSpPr>
        <a:xfrm>
          <a:off x="0" y="0"/>
          <a:ext cx="0" cy="0"/>
          <a:chOff x="0" y="0"/>
          <a:chExt cx="0" cy="0"/>
        </a:xfrm>
      </p:grpSpPr>
      <p:sp>
        <p:nvSpPr>
          <p:cNvPr id="1205" name="Google Shape;1205;g27b9d8b470e_0_1450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27b9d8b470e_0_1450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18" name="Shape 7118"/>
        <p:cNvGrpSpPr/>
        <p:nvPr/>
      </p:nvGrpSpPr>
      <p:grpSpPr>
        <a:xfrm>
          <a:off x="0" y="0"/>
          <a:ext cx="0" cy="0"/>
          <a:chOff x="0" y="0"/>
          <a:chExt cx="0" cy="0"/>
        </a:xfrm>
      </p:grpSpPr>
      <p:sp>
        <p:nvSpPr>
          <p:cNvPr id="7119" name="Google Shape;7119;g27b9d8b470e_0_2041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0" name="Google Shape;7120;g27b9d8b470e_0_2041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45" name="Shape 7545"/>
        <p:cNvGrpSpPr/>
        <p:nvPr/>
      </p:nvGrpSpPr>
      <p:grpSpPr>
        <a:xfrm>
          <a:off x="0" y="0"/>
          <a:ext cx="0" cy="0"/>
          <a:chOff x="0" y="0"/>
          <a:chExt cx="0" cy="0"/>
        </a:xfrm>
      </p:grpSpPr>
      <p:sp>
        <p:nvSpPr>
          <p:cNvPr id="7546" name="Google Shape;7546;g27b9d8b470e_0_208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7" name="Google Shape;7547;g27b9d8b470e_0_208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708" name="Shape 7708"/>
        <p:cNvGrpSpPr/>
        <p:nvPr/>
      </p:nvGrpSpPr>
      <p:grpSpPr>
        <a:xfrm>
          <a:off x="0" y="0"/>
          <a:ext cx="0" cy="0"/>
          <a:chOff x="0" y="0"/>
          <a:chExt cx="0" cy="0"/>
        </a:xfrm>
      </p:grpSpPr>
      <p:sp>
        <p:nvSpPr>
          <p:cNvPr id="7709" name="Google Shape;7709;g27b9d8b470e_0_2100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0" name="Google Shape;7710;g27b9d8b470e_0_2100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110" name="Shape 8110"/>
        <p:cNvGrpSpPr/>
        <p:nvPr/>
      </p:nvGrpSpPr>
      <p:grpSpPr>
        <a:xfrm>
          <a:off x="0" y="0"/>
          <a:ext cx="0" cy="0"/>
          <a:chOff x="0" y="0"/>
          <a:chExt cx="0" cy="0"/>
        </a:xfrm>
      </p:grpSpPr>
      <p:sp>
        <p:nvSpPr>
          <p:cNvPr id="8111" name="Google Shape;8111;g27b9d8b470e_0_2140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2" name="Google Shape;8112;g27b9d8b470e_0_2140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481" name="Shape 8481"/>
        <p:cNvGrpSpPr/>
        <p:nvPr/>
      </p:nvGrpSpPr>
      <p:grpSpPr>
        <a:xfrm>
          <a:off x="0" y="0"/>
          <a:ext cx="0" cy="0"/>
          <a:chOff x="0" y="0"/>
          <a:chExt cx="0" cy="0"/>
        </a:xfrm>
      </p:grpSpPr>
      <p:sp>
        <p:nvSpPr>
          <p:cNvPr id="8482" name="Google Shape;8482;g27b9d8b470e_0_217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3" name="Google Shape;8483;g27b9d8b470e_0_217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70" name="Shape 8870"/>
        <p:cNvGrpSpPr/>
        <p:nvPr/>
      </p:nvGrpSpPr>
      <p:grpSpPr>
        <a:xfrm>
          <a:off x="0" y="0"/>
          <a:ext cx="0" cy="0"/>
          <a:chOff x="0" y="0"/>
          <a:chExt cx="0" cy="0"/>
        </a:xfrm>
      </p:grpSpPr>
      <p:sp>
        <p:nvSpPr>
          <p:cNvPr id="8871" name="Google Shape;8871;g27b9d8b470e_0_221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2" name="Google Shape;8872;g27b9d8b470e_0_221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PhAnim="0" showMasterSp="0">
  <p:cSld>
    <p:spTree>
      <p:nvGrpSpPr>
        <p:cNvPr id="9301" name="Shape 9301"/>
        <p:cNvGrpSpPr/>
        <p:nvPr/>
      </p:nvGrpSpPr>
      <p:grpSpPr>
        <a:xfrm>
          <a:off x="0" y="0"/>
          <a:ext cx="0" cy="0"/>
          <a:chOff x="0" y="0"/>
          <a:chExt cx="0" cy="0"/>
        </a:xfrm>
      </p:grpSpPr>
      <p:sp>
        <p:nvSpPr>
          <p:cNvPr id="9302" name="Google Shape;9302;g27b9d8b470e_0_2259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3" name="Google Shape;9303;g27b9d8b470e_0_2259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094" name="Shape 10094"/>
        <p:cNvGrpSpPr/>
        <p:nvPr/>
      </p:nvGrpSpPr>
      <p:grpSpPr>
        <a:xfrm>
          <a:off x="0" y="0"/>
          <a:ext cx="0" cy="0"/>
          <a:chOff x="0" y="0"/>
          <a:chExt cx="0" cy="0"/>
        </a:xfrm>
      </p:grpSpPr>
      <p:sp>
        <p:nvSpPr>
          <p:cNvPr id="10095" name="Google Shape;10095;g27b9d8b470e_0_233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6" name="Google Shape;10096;g27b9d8b470e_0_233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835" name="Shape 10835"/>
        <p:cNvGrpSpPr/>
        <p:nvPr/>
      </p:nvGrpSpPr>
      <p:grpSpPr>
        <a:xfrm>
          <a:off x="0" y="0"/>
          <a:ext cx="0" cy="0"/>
          <a:chOff x="0" y="0"/>
          <a:chExt cx="0" cy="0"/>
        </a:xfrm>
      </p:grpSpPr>
      <p:sp>
        <p:nvSpPr>
          <p:cNvPr id="10836" name="Google Shape;10836;g27b9d8b470e_0_241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7" name="Google Shape;10837;g27b9d8b470e_0_241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528" name="Shape 11528"/>
        <p:cNvGrpSpPr/>
        <p:nvPr/>
      </p:nvGrpSpPr>
      <p:grpSpPr>
        <a:xfrm>
          <a:off x="0" y="0"/>
          <a:ext cx="0" cy="0"/>
          <a:chOff x="0" y="0"/>
          <a:chExt cx="0" cy="0"/>
        </a:xfrm>
      </p:grpSpPr>
      <p:sp>
        <p:nvSpPr>
          <p:cNvPr id="11529" name="Google Shape;11529;g27b9d8b470e_0_248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30" name="Google Shape;11530;g27b9d8b470e_0_248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830" name="Shape 11830"/>
        <p:cNvGrpSpPr/>
        <p:nvPr/>
      </p:nvGrpSpPr>
      <p:grpSpPr>
        <a:xfrm>
          <a:off x="0" y="0"/>
          <a:ext cx="0" cy="0"/>
          <a:chOff x="0" y="0"/>
          <a:chExt cx="0" cy="0"/>
        </a:xfrm>
      </p:grpSpPr>
      <p:sp>
        <p:nvSpPr>
          <p:cNvPr id="11831" name="Google Shape;11831;g27b9d8b470e_0_251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2" name="Google Shape;11832;g27b9d8b470e_0_251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470" name="Shape 12470"/>
        <p:cNvGrpSpPr/>
        <p:nvPr/>
      </p:nvGrpSpPr>
      <p:grpSpPr>
        <a:xfrm>
          <a:off x="0" y="0"/>
          <a:ext cx="0" cy="0"/>
          <a:chOff x="0" y="0"/>
          <a:chExt cx="0" cy="0"/>
        </a:xfrm>
      </p:grpSpPr>
      <p:sp>
        <p:nvSpPr>
          <p:cNvPr id="12471" name="Google Shape;12471;g27b9d8b470e_0_277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2" name="Google Shape;12472;g27b9d8b470e_0_277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27b865052ae_0_3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7b865052ae_0_3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grpSp>
        <p:nvGrpSpPr>
          <p:cNvPr id="9" name="Google Shape;9;p2"/>
          <p:cNvGrpSpPr/>
          <p:nvPr/>
        </p:nvGrpSpPr>
        <p:grpSpPr>
          <a:xfrm>
            <a:off x="2825" y="-125"/>
            <a:ext cx="9141075" cy="5143625"/>
            <a:chOff x="2825" y="-125"/>
            <a:chExt cx="9141075" cy="5143625"/>
          </a:xfrm>
        </p:grpSpPr>
        <p:sp>
          <p:nvSpPr>
            <p:cNvPr id="10" name="Google Shape;10;p2"/>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11;p2"/>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 name="Google Shape;12;p2"/>
          <p:cNvSpPr txBox="1"/>
          <p:nvPr>
            <p:ph type="ctrTitle"/>
          </p:nvPr>
        </p:nvSpPr>
        <p:spPr>
          <a:xfrm>
            <a:off x="713225" y="1753388"/>
            <a:ext cx="7717500" cy="10410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5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3" name="Google Shape;13;p2"/>
          <p:cNvSpPr txBox="1"/>
          <p:nvPr>
            <p:ph type="subTitle" idx="1"/>
          </p:nvPr>
        </p:nvSpPr>
        <p:spPr>
          <a:xfrm>
            <a:off x="713250" y="3014400"/>
            <a:ext cx="77175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60" name="Shape 60"/>
        <p:cNvGrpSpPr/>
        <p:nvPr/>
      </p:nvGrpSpPr>
      <p:grpSpPr>
        <a:xfrm>
          <a:off x="0" y="0"/>
          <a:ext cx="0" cy="0"/>
          <a:chOff x="0" y="0"/>
          <a:chExt cx="0" cy="0"/>
        </a:xfrm>
      </p:grpSpPr>
      <p:grpSp>
        <p:nvGrpSpPr>
          <p:cNvPr id="61" name="Google Shape;61;p11"/>
          <p:cNvGrpSpPr/>
          <p:nvPr/>
        </p:nvGrpSpPr>
        <p:grpSpPr>
          <a:xfrm>
            <a:off x="2825" y="-125"/>
            <a:ext cx="9141075" cy="5143625"/>
            <a:chOff x="2825" y="-125"/>
            <a:chExt cx="9141075" cy="5143625"/>
          </a:xfrm>
        </p:grpSpPr>
        <p:sp>
          <p:nvSpPr>
            <p:cNvPr id="62" name="Google Shape;62;p11"/>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11"/>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 name="Google Shape;64;p11"/>
          <p:cNvSpPr txBox="1"/>
          <p:nvPr>
            <p:ph type="title" hasCustomPrompt="1"/>
          </p:nvPr>
        </p:nvSpPr>
        <p:spPr>
          <a:xfrm>
            <a:off x="1284000" y="1231000"/>
            <a:ext cx="6576000" cy="15267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5" name="Google Shape;65;p11"/>
          <p:cNvSpPr txBox="1"/>
          <p:nvPr>
            <p:ph type="subTitle" idx="1"/>
          </p:nvPr>
        </p:nvSpPr>
        <p:spPr>
          <a:xfrm>
            <a:off x="1284000" y="2844650"/>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rgbClr val="FFFFFF"/>
        </a:solidFill>
        <a:effectLst/>
      </p:bgPr>
    </p:bg>
    <p:spTree>
      <p:nvGrpSpPr>
        <p:cNvPr id="66" name="Shape 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67" name="Shape 67"/>
        <p:cNvGrpSpPr/>
        <p:nvPr/>
      </p:nvGrpSpPr>
      <p:grpSpPr>
        <a:xfrm>
          <a:off x="0" y="0"/>
          <a:ext cx="0" cy="0"/>
          <a:chOff x="0" y="0"/>
          <a:chExt cx="0" cy="0"/>
        </a:xfrm>
      </p:grpSpPr>
      <p:grpSp>
        <p:nvGrpSpPr>
          <p:cNvPr id="68" name="Google Shape;68;p13"/>
          <p:cNvGrpSpPr/>
          <p:nvPr/>
        </p:nvGrpSpPr>
        <p:grpSpPr>
          <a:xfrm>
            <a:off x="2825" y="-125"/>
            <a:ext cx="9141075" cy="5143625"/>
            <a:chOff x="2825" y="-125"/>
            <a:chExt cx="9141075" cy="5143625"/>
          </a:xfrm>
        </p:grpSpPr>
        <p:sp>
          <p:nvSpPr>
            <p:cNvPr id="69" name="Google Shape;69;p13"/>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13"/>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 name="Google Shape;71;p1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2" name="Google Shape;72;p13"/>
          <p:cNvSpPr txBox="1"/>
          <p:nvPr>
            <p:ph type="title" idx="2" hasCustomPrompt="1"/>
          </p:nvPr>
        </p:nvSpPr>
        <p:spPr>
          <a:xfrm>
            <a:off x="1388250" y="1404683"/>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p:nvPr>
            <p:ph type="title" idx="3" hasCustomPrompt="1"/>
          </p:nvPr>
        </p:nvSpPr>
        <p:spPr>
          <a:xfrm>
            <a:off x="1388250" y="3066691"/>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p:nvPr>
            <p:ph type="title" idx="4" hasCustomPrompt="1"/>
          </p:nvPr>
        </p:nvSpPr>
        <p:spPr>
          <a:xfrm>
            <a:off x="4073100" y="1404683"/>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p:nvPr>
            <p:ph type="title" idx="5" hasCustomPrompt="1"/>
          </p:nvPr>
        </p:nvSpPr>
        <p:spPr>
          <a:xfrm>
            <a:off x="4073100" y="3066691"/>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p:nvPr>
            <p:ph type="title" idx="6" hasCustomPrompt="1"/>
          </p:nvPr>
        </p:nvSpPr>
        <p:spPr>
          <a:xfrm>
            <a:off x="6715901" y="1404683"/>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p:nvPr>
            <p:ph type="title" idx="7" hasCustomPrompt="1"/>
          </p:nvPr>
        </p:nvSpPr>
        <p:spPr>
          <a:xfrm>
            <a:off x="6715901" y="3066691"/>
            <a:ext cx="997800" cy="72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5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p:nvPr>
            <p:ph type="subTitle" idx="1"/>
          </p:nvPr>
        </p:nvSpPr>
        <p:spPr>
          <a:xfrm>
            <a:off x="720000" y="2127075"/>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79" name="Google Shape;79;p13"/>
          <p:cNvSpPr txBox="1"/>
          <p:nvPr>
            <p:ph type="subTitle" idx="8"/>
          </p:nvPr>
        </p:nvSpPr>
        <p:spPr>
          <a:xfrm>
            <a:off x="3362700" y="2127075"/>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80" name="Google Shape;80;p13"/>
          <p:cNvSpPr txBox="1"/>
          <p:nvPr>
            <p:ph type="subTitle" idx="9"/>
          </p:nvPr>
        </p:nvSpPr>
        <p:spPr>
          <a:xfrm>
            <a:off x="6005501" y="2127075"/>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81" name="Google Shape;81;p13"/>
          <p:cNvSpPr txBox="1"/>
          <p:nvPr>
            <p:ph type="subTitle" idx="13"/>
          </p:nvPr>
        </p:nvSpPr>
        <p:spPr>
          <a:xfrm>
            <a:off x="720000" y="3789100"/>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82" name="Google Shape;82;p13"/>
          <p:cNvSpPr txBox="1"/>
          <p:nvPr>
            <p:ph type="subTitle" idx="14"/>
          </p:nvPr>
        </p:nvSpPr>
        <p:spPr>
          <a:xfrm>
            <a:off x="3362700" y="3789100"/>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83" name="Google Shape;83;p13"/>
          <p:cNvSpPr txBox="1"/>
          <p:nvPr>
            <p:ph type="subTitle" idx="15"/>
          </p:nvPr>
        </p:nvSpPr>
        <p:spPr>
          <a:xfrm>
            <a:off x="6005501" y="3789100"/>
            <a:ext cx="24186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84" name="Shape 84"/>
        <p:cNvGrpSpPr/>
        <p:nvPr/>
      </p:nvGrpSpPr>
      <p:grpSpPr>
        <a:xfrm>
          <a:off x="0" y="0"/>
          <a:ext cx="0" cy="0"/>
          <a:chOff x="0" y="0"/>
          <a:chExt cx="0" cy="0"/>
        </a:xfrm>
      </p:grpSpPr>
      <p:grpSp>
        <p:nvGrpSpPr>
          <p:cNvPr id="85" name="Google Shape;85;p14"/>
          <p:cNvGrpSpPr/>
          <p:nvPr/>
        </p:nvGrpSpPr>
        <p:grpSpPr>
          <a:xfrm>
            <a:off x="2825" y="-125"/>
            <a:ext cx="9141075" cy="5143625"/>
            <a:chOff x="2825" y="-125"/>
            <a:chExt cx="9141075" cy="5143625"/>
          </a:xfrm>
        </p:grpSpPr>
        <p:sp>
          <p:nvSpPr>
            <p:cNvPr id="86" name="Google Shape;86;p14"/>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14"/>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 name="Google Shape;88;p14"/>
          <p:cNvSpPr/>
          <p:nvPr/>
        </p:nvSpPr>
        <p:spPr>
          <a:xfrm rot="-5400000">
            <a:off x="8538275" y="37706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1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0" name="Google Shape;90;p14"/>
          <p:cNvSpPr txBox="1"/>
          <p:nvPr>
            <p:ph type="subTitle" idx="1"/>
          </p:nvPr>
        </p:nvSpPr>
        <p:spPr>
          <a:xfrm>
            <a:off x="983000" y="2503628"/>
            <a:ext cx="2148300" cy="181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 name="Google Shape;91;p14"/>
          <p:cNvSpPr txBox="1"/>
          <p:nvPr>
            <p:ph type="subTitle" idx="2"/>
          </p:nvPr>
        </p:nvSpPr>
        <p:spPr>
          <a:xfrm>
            <a:off x="3497845" y="2503628"/>
            <a:ext cx="2148300" cy="181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2" name="Google Shape;92;p14"/>
          <p:cNvSpPr txBox="1"/>
          <p:nvPr>
            <p:ph type="subTitle" idx="3"/>
          </p:nvPr>
        </p:nvSpPr>
        <p:spPr>
          <a:xfrm>
            <a:off x="6012701" y="2503628"/>
            <a:ext cx="2148300" cy="181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3" name="Google Shape;93;p14"/>
          <p:cNvSpPr txBox="1"/>
          <p:nvPr>
            <p:ph type="subTitle" idx="4"/>
          </p:nvPr>
        </p:nvSpPr>
        <p:spPr>
          <a:xfrm>
            <a:off x="982998" y="2009827"/>
            <a:ext cx="2148300" cy="493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94" name="Google Shape;94;p14"/>
          <p:cNvSpPr txBox="1"/>
          <p:nvPr>
            <p:ph type="subTitle" idx="5"/>
          </p:nvPr>
        </p:nvSpPr>
        <p:spPr>
          <a:xfrm>
            <a:off x="3497845" y="2009827"/>
            <a:ext cx="2148300" cy="493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95" name="Google Shape;95;p14"/>
          <p:cNvSpPr txBox="1"/>
          <p:nvPr>
            <p:ph type="subTitle" idx="6"/>
          </p:nvPr>
        </p:nvSpPr>
        <p:spPr>
          <a:xfrm>
            <a:off x="6012702" y="2009827"/>
            <a:ext cx="2148300" cy="493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96" name="Shape 96"/>
        <p:cNvGrpSpPr/>
        <p:nvPr/>
      </p:nvGrpSpPr>
      <p:grpSpPr>
        <a:xfrm>
          <a:off x="0" y="0"/>
          <a:ext cx="0" cy="0"/>
          <a:chOff x="0" y="0"/>
          <a:chExt cx="0" cy="0"/>
        </a:xfrm>
      </p:grpSpPr>
      <p:grpSp>
        <p:nvGrpSpPr>
          <p:cNvPr id="97" name="Google Shape;97;p15"/>
          <p:cNvGrpSpPr/>
          <p:nvPr/>
        </p:nvGrpSpPr>
        <p:grpSpPr>
          <a:xfrm>
            <a:off x="0" y="-125"/>
            <a:ext cx="9148200" cy="5143625"/>
            <a:chOff x="0" y="-125"/>
            <a:chExt cx="9148200" cy="5143625"/>
          </a:xfrm>
        </p:grpSpPr>
        <p:sp>
          <p:nvSpPr>
            <p:cNvPr id="98" name="Google Shape;98;p15"/>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15"/>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 name="Google Shape;100;p15"/>
          <p:cNvGrpSpPr/>
          <p:nvPr/>
        </p:nvGrpSpPr>
        <p:grpSpPr>
          <a:xfrm>
            <a:off x="167950" y="3491225"/>
            <a:ext cx="9331725" cy="992850"/>
            <a:chOff x="167950" y="3491225"/>
            <a:chExt cx="9331725" cy="992850"/>
          </a:xfrm>
        </p:grpSpPr>
        <p:sp>
          <p:nvSpPr>
            <p:cNvPr id="101" name="Google Shape;101;p15"/>
            <p:cNvSpPr/>
            <p:nvPr/>
          </p:nvSpPr>
          <p:spPr>
            <a:xfrm rot="-5400000">
              <a:off x="275500" y="396732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15"/>
            <p:cNvSpPr/>
            <p:nvPr/>
          </p:nvSpPr>
          <p:spPr>
            <a:xfrm rot="-5400000">
              <a:off x="8766025" y="3166775"/>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 name="Google Shape;103;p1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4" name="Google Shape;104;p15"/>
          <p:cNvSpPr txBox="1"/>
          <p:nvPr>
            <p:ph type="subTitle" idx="1"/>
          </p:nvPr>
        </p:nvSpPr>
        <p:spPr>
          <a:xfrm>
            <a:off x="1277242" y="1854050"/>
            <a:ext cx="3273600" cy="8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05" name="Google Shape;105;p15"/>
          <p:cNvSpPr txBox="1"/>
          <p:nvPr>
            <p:ph type="subTitle" idx="2"/>
          </p:nvPr>
        </p:nvSpPr>
        <p:spPr>
          <a:xfrm>
            <a:off x="5271431" y="1854050"/>
            <a:ext cx="3182100" cy="8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06" name="Google Shape;106;p15"/>
          <p:cNvSpPr txBox="1"/>
          <p:nvPr>
            <p:ph type="subTitle" idx="3"/>
          </p:nvPr>
        </p:nvSpPr>
        <p:spPr>
          <a:xfrm>
            <a:off x="1277242" y="3518050"/>
            <a:ext cx="3273600" cy="8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07" name="Google Shape;107;p15"/>
          <p:cNvSpPr txBox="1"/>
          <p:nvPr>
            <p:ph type="subTitle" idx="4"/>
          </p:nvPr>
        </p:nvSpPr>
        <p:spPr>
          <a:xfrm>
            <a:off x="5271431" y="3518050"/>
            <a:ext cx="3182100" cy="8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08" name="Google Shape;108;p15"/>
          <p:cNvSpPr txBox="1"/>
          <p:nvPr>
            <p:ph type="subTitle" idx="5"/>
          </p:nvPr>
        </p:nvSpPr>
        <p:spPr>
          <a:xfrm>
            <a:off x="1277242" y="1360250"/>
            <a:ext cx="3273600" cy="493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09" name="Google Shape;109;p15"/>
          <p:cNvSpPr txBox="1"/>
          <p:nvPr>
            <p:ph type="subTitle" idx="6"/>
          </p:nvPr>
        </p:nvSpPr>
        <p:spPr>
          <a:xfrm>
            <a:off x="1277242" y="3024275"/>
            <a:ext cx="3271200" cy="493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10" name="Google Shape;110;p15"/>
          <p:cNvSpPr txBox="1"/>
          <p:nvPr>
            <p:ph type="subTitle" idx="7"/>
          </p:nvPr>
        </p:nvSpPr>
        <p:spPr>
          <a:xfrm>
            <a:off x="5271431" y="1360250"/>
            <a:ext cx="3182100" cy="493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11" name="Google Shape;111;p15"/>
          <p:cNvSpPr txBox="1"/>
          <p:nvPr>
            <p:ph type="subTitle" idx="8"/>
          </p:nvPr>
        </p:nvSpPr>
        <p:spPr>
          <a:xfrm>
            <a:off x="5271431" y="3024275"/>
            <a:ext cx="3182100" cy="493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12" name="Shape 112"/>
        <p:cNvGrpSpPr/>
        <p:nvPr/>
      </p:nvGrpSpPr>
      <p:grpSpPr>
        <a:xfrm>
          <a:off x="0" y="0"/>
          <a:ext cx="0" cy="0"/>
          <a:chOff x="0" y="0"/>
          <a:chExt cx="0" cy="0"/>
        </a:xfrm>
      </p:grpSpPr>
      <p:grpSp>
        <p:nvGrpSpPr>
          <p:cNvPr id="113" name="Google Shape;113;p16"/>
          <p:cNvGrpSpPr/>
          <p:nvPr/>
        </p:nvGrpSpPr>
        <p:grpSpPr>
          <a:xfrm>
            <a:off x="2825" y="-125"/>
            <a:ext cx="9141075" cy="5143625"/>
            <a:chOff x="2825" y="-125"/>
            <a:chExt cx="9141075" cy="5143625"/>
          </a:xfrm>
        </p:grpSpPr>
        <p:sp>
          <p:nvSpPr>
            <p:cNvPr id="114" name="Google Shape;114;p16"/>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6"/>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 name="Google Shape;116;p16"/>
          <p:cNvGrpSpPr/>
          <p:nvPr/>
        </p:nvGrpSpPr>
        <p:grpSpPr>
          <a:xfrm>
            <a:off x="78775" y="608525"/>
            <a:ext cx="9812400" cy="3926575"/>
            <a:chOff x="78775" y="608525"/>
            <a:chExt cx="9812400" cy="3926575"/>
          </a:xfrm>
        </p:grpSpPr>
        <p:sp>
          <p:nvSpPr>
            <p:cNvPr id="117" name="Google Shape;117;p16"/>
            <p:cNvSpPr/>
            <p:nvPr/>
          </p:nvSpPr>
          <p:spPr>
            <a:xfrm rot="-5400000">
              <a:off x="8956375" y="360030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16"/>
            <p:cNvSpPr/>
            <p:nvPr/>
          </p:nvSpPr>
          <p:spPr>
            <a:xfrm rot="-5400000">
              <a:off x="186325" y="5009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 name="Google Shape;119;p1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0" name="Google Shape;120;p16"/>
          <p:cNvSpPr txBox="1"/>
          <p:nvPr>
            <p:ph type="subTitle" idx="1"/>
          </p:nvPr>
        </p:nvSpPr>
        <p:spPr>
          <a:xfrm>
            <a:off x="1186030" y="1769926"/>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1" name="Google Shape;121;p16"/>
          <p:cNvSpPr txBox="1"/>
          <p:nvPr>
            <p:ph type="subTitle" idx="2"/>
          </p:nvPr>
        </p:nvSpPr>
        <p:spPr>
          <a:xfrm>
            <a:off x="3878475" y="1769935"/>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2" name="Google Shape;122;p16"/>
          <p:cNvSpPr txBox="1"/>
          <p:nvPr>
            <p:ph type="subTitle" idx="3"/>
          </p:nvPr>
        </p:nvSpPr>
        <p:spPr>
          <a:xfrm>
            <a:off x="1186030" y="3491988"/>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3" name="Google Shape;123;p16"/>
          <p:cNvSpPr txBox="1"/>
          <p:nvPr>
            <p:ph type="subTitle" idx="4"/>
          </p:nvPr>
        </p:nvSpPr>
        <p:spPr>
          <a:xfrm>
            <a:off x="3878475" y="3491988"/>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4" name="Google Shape;124;p16"/>
          <p:cNvSpPr txBox="1"/>
          <p:nvPr>
            <p:ph type="subTitle" idx="5"/>
          </p:nvPr>
        </p:nvSpPr>
        <p:spPr>
          <a:xfrm>
            <a:off x="6523955" y="1769935"/>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5" name="Google Shape;125;p16"/>
          <p:cNvSpPr txBox="1"/>
          <p:nvPr>
            <p:ph type="subTitle" idx="6"/>
          </p:nvPr>
        </p:nvSpPr>
        <p:spPr>
          <a:xfrm>
            <a:off x="6523955" y="3491988"/>
            <a:ext cx="1956900" cy="10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6" name="Google Shape;126;p16"/>
          <p:cNvSpPr txBox="1"/>
          <p:nvPr>
            <p:ph type="subTitle" idx="7"/>
          </p:nvPr>
        </p:nvSpPr>
        <p:spPr>
          <a:xfrm>
            <a:off x="1186030" y="1123725"/>
            <a:ext cx="1955100" cy="67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27" name="Google Shape;127;p16"/>
          <p:cNvSpPr txBox="1"/>
          <p:nvPr>
            <p:ph type="subTitle" idx="8"/>
          </p:nvPr>
        </p:nvSpPr>
        <p:spPr>
          <a:xfrm>
            <a:off x="3878475" y="1123734"/>
            <a:ext cx="1955100" cy="67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rgbClr val="191919"/>
                </a:solidFill>
                <a:latin typeface="Raleway"/>
                <a:ea typeface="Raleway"/>
                <a:cs typeface="Raleway"/>
                <a:sym typeface="Raleway"/>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28" name="Google Shape;128;p16"/>
          <p:cNvSpPr txBox="1"/>
          <p:nvPr>
            <p:ph type="subTitle" idx="9"/>
          </p:nvPr>
        </p:nvSpPr>
        <p:spPr>
          <a:xfrm>
            <a:off x="6523955" y="1123734"/>
            <a:ext cx="1955100" cy="67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29" name="Google Shape;129;p16"/>
          <p:cNvSpPr txBox="1"/>
          <p:nvPr>
            <p:ph type="subTitle" idx="13"/>
          </p:nvPr>
        </p:nvSpPr>
        <p:spPr>
          <a:xfrm>
            <a:off x="1186030" y="2845800"/>
            <a:ext cx="1955100" cy="67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30" name="Google Shape;130;p16"/>
          <p:cNvSpPr txBox="1"/>
          <p:nvPr>
            <p:ph type="subTitle" idx="14"/>
          </p:nvPr>
        </p:nvSpPr>
        <p:spPr>
          <a:xfrm>
            <a:off x="3878475" y="2845800"/>
            <a:ext cx="1955100" cy="67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131" name="Google Shape;131;p16"/>
          <p:cNvSpPr txBox="1"/>
          <p:nvPr>
            <p:ph type="subTitle" idx="15"/>
          </p:nvPr>
        </p:nvSpPr>
        <p:spPr>
          <a:xfrm>
            <a:off x="6523955" y="2845800"/>
            <a:ext cx="1955100" cy="67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32" name="Shape 132"/>
        <p:cNvGrpSpPr/>
        <p:nvPr/>
      </p:nvGrpSpPr>
      <p:grpSpPr>
        <a:xfrm>
          <a:off x="0" y="0"/>
          <a:ext cx="0" cy="0"/>
          <a:chOff x="0" y="0"/>
          <a:chExt cx="0" cy="0"/>
        </a:xfrm>
      </p:grpSpPr>
      <p:grpSp>
        <p:nvGrpSpPr>
          <p:cNvPr id="133" name="Google Shape;133;p17"/>
          <p:cNvGrpSpPr/>
          <p:nvPr/>
        </p:nvGrpSpPr>
        <p:grpSpPr>
          <a:xfrm>
            <a:off x="0" y="-125"/>
            <a:ext cx="9148200" cy="5143625"/>
            <a:chOff x="0" y="-125"/>
            <a:chExt cx="9148200" cy="5143625"/>
          </a:xfrm>
        </p:grpSpPr>
        <p:sp>
          <p:nvSpPr>
            <p:cNvPr id="134" name="Google Shape;134;p17"/>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17"/>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6" name="Google Shape;136;p17"/>
          <p:cNvSpPr txBox="1"/>
          <p:nvPr>
            <p:ph type="title" hasCustomPrompt="1"/>
          </p:nvPr>
        </p:nvSpPr>
        <p:spPr>
          <a:xfrm>
            <a:off x="798388" y="2511921"/>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37" name="Google Shape;137;p17"/>
          <p:cNvSpPr txBox="1"/>
          <p:nvPr>
            <p:ph type="subTitle" idx="1"/>
          </p:nvPr>
        </p:nvSpPr>
        <p:spPr>
          <a:xfrm>
            <a:off x="798388" y="3210365"/>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rgbClr val="242424"/>
                </a:solidFill>
                <a:latin typeface="Anaheim"/>
                <a:ea typeface="Anaheim"/>
                <a:cs typeface="Anaheim"/>
                <a:sym typeface="Anaheim"/>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38" name="Google Shape;138;p17"/>
          <p:cNvSpPr txBox="1"/>
          <p:nvPr>
            <p:ph type="title" idx="2" hasCustomPrompt="1"/>
          </p:nvPr>
        </p:nvSpPr>
        <p:spPr>
          <a:xfrm>
            <a:off x="2825700" y="95333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39" name="Google Shape;139;p17"/>
          <p:cNvSpPr txBox="1"/>
          <p:nvPr>
            <p:ph type="subTitle" idx="3"/>
          </p:nvPr>
        </p:nvSpPr>
        <p:spPr>
          <a:xfrm>
            <a:off x="2825700" y="1652073"/>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rgbClr val="242424"/>
                </a:solidFill>
                <a:latin typeface="Anaheim"/>
                <a:ea typeface="Anaheim"/>
                <a:cs typeface="Anaheim"/>
                <a:sym typeface="Anaheim"/>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40" name="Google Shape;140;p17"/>
          <p:cNvSpPr txBox="1"/>
          <p:nvPr>
            <p:ph type="title" idx="4" hasCustomPrompt="1"/>
          </p:nvPr>
        </p:nvSpPr>
        <p:spPr>
          <a:xfrm>
            <a:off x="4853013" y="2511921"/>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1" name="Google Shape;141;p17"/>
          <p:cNvSpPr txBox="1"/>
          <p:nvPr>
            <p:ph type="subTitle" idx="5"/>
          </p:nvPr>
        </p:nvSpPr>
        <p:spPr>
          <a:xfrm>
            <a:off x="4853013" y="3210365"/>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rgbClr val="242424"/>
                </a:solidFill>
                <a:latin typeface="Anaheim"/>
                <a:ea typeface="Anaheim"/>
                <a:cs typeface="Anaheim"/>
                <a:sym typeface="Anaheim"/>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42" name="Shape 142"/>
        <p:cNvGrpSpPr/>
        <p:nvPr/>
      </p:nvGrpSpPr>
      <p:grpSpPr>
        <a:xfrm>
          <a:off x="0" y="0"/>
          <a:ext cx="0" cy="0"/>
          <a:chOff x="0" y="0"/>
          <a:chExt cx="0" cy="0"/>
        </a:xfrm>
      </p:grpSpPr>
      <p:sp>
        <p:nvSpPr>
          <p:cNvPr id="143" name="Google Shape;143;p18"/>
          <p:cNvSpPr/>
          <p:nvPr/>
        </p:nvSpPr>
        <p:spPr>
          <a:xfrm rot="-5400000">
            <a:off x="93050" y="3100125"/>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4" name="Google Shape;144;p18"/>
          <p:cNvGrpSpPr/>
          <p:nvPr/>
        </p:nvGrpSpPr>
        <p:grpSpPr>
          <a:xfrm>
            <a:off x="0" y="-125"/>
            <a:ext cx="9148200" cy="5143625"/>
            <a:chOff x="0" y="-125"/>
            <a:chExt cx="9148200" cy="5143625"/>
          </a:xfrm>
        </p:grpSpPr>
        <p:sp>
          <p:nvSpPr>
            <p:cNvPr id="145" name="Google Shape;145;p18"/>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8"/>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7" name="Google Shape;147;p18"/>
          <p:cNvSpPr txBox="1"/>
          <p:nvPr>
            <p:ph type="title"/>
          </p:nvPr>
        </p:nvSpPr>
        <p:spPr>
          <a:xfrm>
            <a:off x="2347938" y="844800"/>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8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8" name="Google Shape;148;p18"/>
          <p:cNvSpPr txBox="1"/>
          <p:nvPr>
            <p:ph type="subTitle" idx="1"/>
          </p:nvPr>
        </p:nvSpPr>
        <p:spPr>
          <a:xfrm>
            <a:off x="2347900" y="1841450"/>
            <a:ext cx="44481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49" name="Google Shape;149;p18"/>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GB" sz="1000" b="1">
                <a:solidFill>
                  <a:schemeClr val="dk1"/>
                </a:solidFill>
                <a:latin typeface="Barlow"/>
                <a:ea typeface="Barlow"/>
                <a:cs typeface="Barlow"/>
                <a:sym typeface="Barlow"/>
              </a:rPr>
              <a:t>CREDITS: </a:t>
            </a:r>
            <a:r>
              <a:rPr lang="en-GB" sz="1000">
                <a:solidFill>
                  <a:schemeClr val="dk1"/>
                </a:solidFill>
                <a:latin typeface="Barlow"/>
                <a:ea typeface="Barlow"/>
                <a:cs typeface="Barlow"/>
                <a:sym typeface="Barlow"/>
              </a:rPr>
              <a:t>Diese Präsentationsvorlage wurde von </a:t>
            </a:r>
            <a:r>
              <a:rPr lang="en-GB" sz="1000" b="1" u="sng">
                <a:solidFill>
                  <a:schemeClr val="dk1"/>
                </a:solidFill>
                <a:latin typeface="Barlow"/>
                <a:ea typeface="Barlow"/>
                <a:cs typeface="Barlow"/>
                <a:sym typeface="Barlow"/>
              </a:rPr>
              <a:t>Slidesgo</a:t>
            </a:r>
            <a:r>
              <a:rPr lang="en-GB" sz="1000" b="1">
                <a:solidFill>
                  <a:schemeClr val="dk1"/>
                </a:solidFill>
                <a:latin typeface="Barlow"/>
                <a:ea typeface="Barlow"/>
                <a:cs typeface="Barlow"/>
                <a:sym typeface="Barlow"/>
              </a:rPr>
              <a:t> </a:t>
            </a:r>
            <a:r>
              <a:rPr lang="en-GB" sz="1000">
                <a:solidFill>
                  <a:schemeClr val="dk1"/>
                </a:solidFill>
                <a:latin typeface="Barlow"/>
                <a:ea typeface="Barlow"/>
                <a:cs typeface="Barlow"/>
                <a:sym typeface="Barlow"/>
              </a:rPr>
              <a:t>erstellt, inklusive Icons von </a:t>
            </a:r>
            <a:r>
              <a:rPr lang="en-GB" sz="1000" b="1" u="sng">
                <a:solidFill>
                  <a:schemeClr val="dk1"/>
                </a:solidFill>
                <a:latin typeface="Barlow"/>
                <a:ea typeface="Barlow"/>
                <a:cs typeface="Barlow"/>
                <a:sym typeface="Barlow"/>
              </a:rPr>
              <a:t>Flaticon</a:t>
            </a:r>
            <a:r>
              <a:rPr lang="en-GB" sz="1000">
                <a:solidFill>
                  <a:schemeClr val="dk1"/>
                </a:solidFill>
                <a:latin typeface="Barlow"/>
                <a:ea typeface="Barlow"/>
                <a:cs typeface="Barlow"/>
                <a:sym typeface="Barlow"/>
              </a:rPr>
              <a:t>, Infografiken &amp; Bildern von </a:t>
            </a:r>
            <a:r>
              <a:rPr lang="en-GB" sz="1000" b="1" u="sng">
                <a:solidFill>
                  <a:schemeClr val="dk1"/>
                </a:solidFill>
                <a:latin typeface="Barlow"/>
                <a:ea typeface="Barlow"/>
                <a:cs typeface="Barlow"/>
                <a:sym typeface="Barlow"/>
              </a:rPr>
              <a:t>Freepik</a:t>
            </a:r>
            <a:r>
              <a:rPr lang="en-GB" sz="1000">
                <a:solidFill>
                  <a:schemeClr val="dk1"/>
                </a:solidFill>
                <a:latin typeface="Barlow"/>
                <a:ea typeface="Barlow"/>
                <a:cs typeface="Barlow"/>
                <a:sym typeface="Barlow"/>
              </a:rPr>
              <a:t> und Illustrationen von </a:t>
            </a:r>
            <a:r>
              <a:rPr lang="en-GB" sz="1000" b="1" u="sng">
                <a:solidFill>
                  <a:schemeClr val="dk1"/>
                </a:solidFill>
                <a:latin typeface="Barlow"/>
                <a:ea typeface="Barlow"/>
                <a:cs typeface="Barlow"/>
                <a:sym typeface="Barlow"/>
              </a:rPr>
              <a:t>Storyset</a:t>
            </a:r>
            <a:endParaRPr sz="1000" b="1" u="sng">
              <a:solidFill>
                <a:schemeClr val="dk1"/>
              </a:solidFill>
              <a:latin typeface="Barlow"/>
              <a:ea typeface="Barlow"/>
              <a:cs typeface="Barlow"/>
              <a:sym typeface="Barlow"/>
            </a:endParaRPr>
          </a:p>
          <a:p>
            <a:pPr marL="0" lvl="0" indent="0" algn="ctr" rtl="0">
              <a:spcBef>
                <a:spcPts val="300"/>
              </a:spcBef>
              <a:spcAft>
                <a:spcPts val="0"/>
              </a:spcAft>
              <a:buNone/>
            </a:pPr>
            <a:endParaRPr sz="1200" b="1">
              <a:solidFill>
                <a:schemeClr val="dk1"/>
              </a:solidFill>
              <a:latin typeface="Open Sans"/>
              <a:ea typeface="Open Sans"/>
              <a:cs typeface="Open Sans"/>
              <a:sym typeface="Open San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50" name="Shape 150"/>
        <p:cNvGrpSpPr/>
        <p:nvPr/>
      </p:nvGrpSpPr>
      <p:grpSpPr>
        <a:xfrm>
          <a:off x="0" y="0"/>
          <a:ext cx="0" cy="0"/>
          <a:chOff x="0" y="0"/>
          <a:chExt cx="0" cy="0"/>
        </a:xfrm>
      </p:grpSpPr>
      <p:sp>
        <p:nvSpPr>
          <p:cNvPr id="151" name="Google Shape;151;p19"/>
          <p:cNvSpPr/>
          <p:nvPr/>
        </p:nvSpPr>
        <p:spPr>
          <a:xfrm rot="-5400000">
            <a:off x="-103350" y="41922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19"/>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53" name="Google Shape;153;p19"/>
          <p:cNvGrpSpPr/>
          <p:nvPr/>
        </p:nvGrpSpPr>
        <p:grpSpPr>
          <a:xfrm>
            <a:off x="2825" y="-125"/>
            <a:ext cx="9141075" cy="5143625"/>
            <a:chOff x="2825" y="-125"/>
            <a:chExt cx="9141075" cy="5143625"/>
          </a:xfrm>
        </p:grpSpPr>
        <p:sp>
          <p:nvSpPr>
            <p:cNvPr id="154" name="Google Shape;154;p19"/>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9"/>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56" name="Shape 156"/>
        <p:cNvGrpSpPr/>
        <p:nvPr/>
      </p:nvGrpSpPr>
      <p:grpSpPr>
        <a:xfrm>
          <a:off x="0" y="0"/>
          <a:ext cx="0" cy="0"/>
          <a:chOff x="0" y="0"/>
          <a:chExt cx="0" cy="0"/>
        </a:xfrm>
      </p:grpSpPr>
      <p:sp>
        <p:nvSpPr>
          <p:cNvPr id="157" name="Google Shape;157;p20"/>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58" name="Google Shape;158;p20"/>
          <p:cNvGrpSpPr/>
          <p:nvPr/>
        </p:nvGrpSpPr>
        <p:grpSpPr>
          <a:xfrm>
            <a:off x="0" y="-125"/>
            <a:ext cx="9148200" cy="5143625"/>
            <a:chOff x="0" y="-125"/>
            <a:chExt cx="9148200" cy="5143625"/>
          </a:xfrm>
        </p:grpSpPr>
        <p:sp>
          <p:nvSpPr>
            <p:cNvPr id="159" name="Google Shape;159;p20"/>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20"/>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 name="Google Shape;161;p20"/>
          <p:cNvGrpSpPr/>
          <p:nvPr/>
        </p:nvGrpSpPr>
        <p:grpSpPr>
          <a:xfrm>
            <a:off x="8433900" y="760450"/>
            <a:ext cx="1703900" cy="917225"/>
            <a:chOff x="8433900" y="760450"/>
            <a:chExt cx="1703900" cy="917225"/>
          </a:xfrm>
        </p:grpSpPr>
        <p:sp>
          <p:nvSpPr>
            <p:cNvPr id="162" name="Google Shape;162;p20"/>
            <p:cNvSpPr/>
            <p:nvPr/>
          </p:nvSpPr>
          <p:spPr>
            <a:xfrm rot="-5400000">
              <a:off x="8541450" y="116092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20"/>
            <p:cNvSpPr/>
            <p:nvPr/>
          </p:nvSpPr>
          <p:spPr>
            <a:xfrm rot="-5400000">
              <a:off x="9203000" y="23485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4" name="Shape 14"/>
        <p:cNvGrpSpPr/>
        <p:nvPr/>
      </p:nvGrpSpPr>
      <p:grpSpPr>
        <a:xfrm>
          <a:off x="0" y="0"/>
          <a:ext cx="0" cy="0"/>
          <a:chOff x="0" y="0"/>
          <a:chExt cx="0" cy="0"/>
        </a:xfrm>
      </p:grpSpPr>
      <p:sp>
        <p:nvSpPr>
          <p:cNvPr id="15" name="Google Shape;15;p3"/>
          <p:cNvSpPr/>
          <p:nvPr/>
        </p:nvSpPr>
        <p:spPr>
          <a:xfrm rot="-5400000">
            <a:off x="8847275" y="2158225"/>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 name="Google Shape;16;p3"/>
          <p:cNvGrpSpPr/>
          <p:nvPr/>
        </p:nvGrpSpPr>
        <p:grpSpPr>
          <a:xfrm>
            <a:off x="2825" y="-125"/>
            <a:ext cx="9141075" cy="5143625"/>
            <a:chOff x="2825" y="-125"/>
            <a:chExt cx="9141075" cy="5143625"/>
          </a:xfrm>
        </p:grpSpPr>
        <p:sp>
          <p:nvSpPr>
            <p:cNvPr id="17" name="Google Shape;17;p3"/>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3"/>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 name="Google Shape;19;p3"/>
          <p:cNvSpPr txBox="1"/>
          <p:nvPr>
            <p:ph type="title"/>
          </p:nvPr>
        </p:nvSpPr>
        <p:spPr>
          <a:xfrm>
            <a:off x="1136575" y="2266375"/>
            <a:ext cx="6870900" cy="8418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type="title" idx="2" hasCustomPrompt="1"/>
          </p:nvPr>
        </p:nvSpPr>
        <p:spPr>
          <a:xfrm>
            <a:off x="3954150" y="1321975"/>
            <a:ext cx="12357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64" name="Shape 164"/>
        <p:cNvGrpSpPr/>
        <p:nvPr/>
      </p:nvGrpSpPr>
      <p:grpSpPr>
        <a:xfrm>
          <a:off x="0" y="0"/>
          <a:ext cx="0" cy="0"/>
          <a:chOff x="0" y="0"/>
          <a:chExt cx="0" cy="0"/>
        </a:xfrm>
      </p:grpSpPr>
      <p:sp>
        <p:nvSpPr>
          <p:cNvPr id="165" name="Google Shape;165;p2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66" name="Google Shape;166;p21"/>
          <p:cNvGrpSpPr/>
          <p:nvPr/>
        </p:nvGrpSpPr>
        <p:grpSpPr>
          <a:xfrm>
            <a:off x="2825" y="-125"/>
            <a:ext cx="9141075" cy="5143625"/>
            <a:chOff x="2825" y="-125"/>
            <a:chExt cx="9141075" cy="5143625"/>
          </a:xfrm>
        </p:grpSpPr>
        <p:sp>
          <p:nvSpPr>
            <p:cNvPr id="167" name="Google Shape;167;p21"/>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1"/>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9" name="Google Shape;169;p21"/>
          <p:cNvGrpSpPr/>
          <p:nvPr/>
        </p:nvGrpSpPr>
        <p:grpSpPr>
          <a:xfrm>
            <a:off x="-204250" y="3675225"/>
            <a:ext cx="10180175" cy="642875"/>
            <a:chOff x="-204250" y="3675225"/>
            <a:chExt cx="10180175" cy="642875"/>
          </a:xfrm>
        </p:grpSpPr>
        <p:sp>
          <p:nvSpPr>
            <p:cNvPr id="170" name="Google Shape;170;p21"/>
            <p:cNvSpPr/>
            <p:nvPr/>
          </p:nvSpPr>
          <p:spPr>
            <a:xfrm rot="-5400000">
              <a:off x="9041125" y="338330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21"/>
            <p:cNvSpPr/>
            <p:nvPr/>
          </p:nvSpPr>
          <p:spPr>
            <a:xfrm rot="-5400000">
              <a:off x="-96700" y="35676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72" name="Shape 172"/>
        <p:cNvGrpSpPr/>
        <p:nvPr/>
      </p:nvGrpSpPr>
      <p:grpSpPr>
        <a:xfrm>
          <a:off x="0" y="0"/>
          <a:ext cx="0" cy="0"/>
          <a:chOff x="0" y="0"/>
          <a:chExt cx="0" cy="0"/>
        </a:xfrm>
      </p:grpSpPr>
      <p:grpSp>
        <p:nvGrpSpPr>
          <p:cNvPr id="173" name="Google Shape;173;p22"/>
          <p:cNvGrpSpPr/>
          <p:nvPr/>
        </p:nvGrpSpPr>
        <p:grpSpPr>
          <a:xfrm>
            <a:off x="2825" y="-125"/>
            <a:ext cx="9141075" cy="5143625"/>
            <a:chOff x="2825" y="-125"/>
            <a:chExt cx="9141075" cy="5143625"/>
          </a:xfrm>
        </p:grpSpPr>
        <p:sp>
          <p:nvSpPr>
            <p:cNvPr id="174" name="Google Shape;174;p22"/>
            <p:cNvSpPr/>
            <p:nvPr/>
          </p:nvSpPr>
          <p:spPr>
            <a:xfrm rot="-5400000">
              <a:off x="480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2"/>
            <p:cNvSpPr/>
            <p:nvPr/>
          </p:nvSpPr>
          <p:spPr>
            <a:xfrm rot="5400000">
              <a:off x="4012175" y="724950"/>
              <a:ext cx="409200" cy="84279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6" name="Google Shape;176;p22"/>
          <p:cNvSpPr/>
          <p:nvPr/>
        </p:nvSpPr>
        <p:spPr>
          <a:xfrm rot="-5400000">
            <a:off x="8847275" y="2158225"/>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77" name="Shape 177"/>
        <p:cNvGrpSpPr/>
        <p:nvPr/>
      </p:nvGrpSpPr>
      <p:grpSpPr>
        <a:xfrm>
          <a:off x="0" y="0"/>
          <a:ext cx="0" cy="0"/>
          <a:chOff x="0" y="0"/>
          <a:chExt cx="0" cy="0"/>
        </a:xfrm>
      </p:grpSpPr>
      <p:grpSp>
        <p:nvGrpSpPr>
          <p:cNvPr id="178" name="Google Shape;178;p23"/>
          <p:cNvGrpSpPr/>
          <p:nvPr/>
        </p:nvGrpSpPr>
        <p:grpSpPr>
          <a:xfrm>
            <a:off x="0" y="-125"/>
            <a:ext cx="9148200" cy="5143625"/>
            <a:chOff x="0" y="-125"/>
            <a:chExt cx="9148200" cy="5143625"/>
          </a:xfrm>
        </p:grpSpPr>
        <p:sp>
          <p:nvSpPr>
            <p:cNvPr id="179" name="Google Shape;179;p23"/>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23"/>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1" name="Google Shape;181;p23"/>
          <p:cNvGrpSpPr/>
          <p:nvPr/>
        </p:nvGrpSpPr>
        <p:grpSpPr>
          <a:xfrm>
            <a:off x="167950" y="3491225"/>
            <a:ext cx="9331725" cy="992850"/>
            <a:chOff x="167950" y="3491225"/>
            <a:chExt cx="9331725" cy="992850"/>
          </a:xfrm>
        </p:grpSpPr>
        <p:sp>
          <p:nvSpPr>
            <p:cNvPr id="182" name="Google Shape;182;p23"/>
            <p:cNvSpPr/>
            <p:nvPr/>
          </p:nvSpPr>
          <p:spPr>
            <a:xfrm rot="-5400000">
              <a:off x="275500" y="396732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23"/>
            <p:cNvSpPr/>
            <p:nvPr/>
          </p:nvSpPr>
          <p:spPr>
            <a:xfrm rot="-5400000">
              <a:off x="8766025" y="3166775"/>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187" name="Shape 18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88" name="Shape 188"/>
        <p:cNvGrpSpPr/>
        <p:nvPr/>
      </p:nvGrpSpPr>
      <p:grpSpPr>
        <a:xfrm>
          <a:off x="0" y="0"/>
          <a:ext cx="0" cy="0"/>
          <a:chOff x="0" y="0"/>
          <a:chExt cx="0" cy="0"/>
        </a:xfrm>
      </p:grpSpPr>
      <p:sp>
        <p:nvSpPr>
          <p:cNvPr id="189" name="Google Shape;189;p26"/>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1" name="Shape 21"/>
        <p:cNvGrpSpPr/>
        <p:nvPr/>
      </p:nvGrpSpPr>
      <p:grpSpPr>
        <a:xfrm>
          <a:off x="0" y="0"/>
          <a:ext cx="0" cy="0"/>
          <a:chOff x="0" y="0"/>
          <a:chExt cx="0" cy="0"/>
        </a:xfrm>
      </p:grpSpPr>
      <p:sp>
        <p:nvSpPr>
          <p:cNvPr id="22" name="Google Shape;22;p4"/>
          <p:cNvSpPr/>
          <p:nvPr/>
        </p:nvSpPr>
        <p:spPr>
          <a:xfrm rot="-5400000">
            <a:off x="8872675" y="8751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 name="Google Shape;23;p4"/>
          <p:cNvGrpSpPr/>
          <p:nvPr/>
        </p:nvGrpSpPr>
        <p:grpSpPr>
          <a:xfrm>
            <a:off x="0" y="-125"/>
            <a:ext cx="9148200" cy="5143625"/>
            <a:chOff x="0" y="-125"/>
            <a:chExt cx="9148200" cy="5143625"/>
          </a:xfrm>
        </p:grpSpPr>
        <p:sp>
          <p:nvSpPr>
            <p:cNvPr id="24" name="Google Shape;24;p4"/>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4"/>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 name="Google Shape;26;p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 name="Google Shape;27;p4"/>
          <p:cNvSpPr txBox="1"/>
          <p:nvPr>
            <p:ph type="body" idx="1"/>
          </p:nvPr>
        </p:nvSpPr>
        <p:spPr>
          <a:xfrm>
            <a:off x="720000" y="1093926"/>
            <a:ext cx="7704000" cy="338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solidFill>
                  <a:srgbClr val="191919"/>
                </a:solidFill>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8" name="Shape 28"/>
        <p:cNvGrpSpPr/>
        <p:nvPr/>
      </p:nvGrpSpPr>
      <p:grpSpPr>
        <a:xfrm>
          <a:off x="0" y="0"/>
          <a:ext cx="0" cy="0"/>
          <a:chOff x="0" y="0"/>
          <a:chExt cx="0" cy="0"/>
        </a:xfrm>
      </p:grpSpPr>
      <p:grpSp>
        <p:nvGrpSpPr>
          <p:cNvPr id="29" name="Google Shape;29;p5"/>
          <p:cNvGrpSpPr/>
          <p:nvPr/>
        </p:nvGrpSpPr>
        <p:grpSpPr>
          <a:xfrm>
            <a:off x="0" y="-125"/>
            <a:ext cx="9148200" cy="5143625"/>
            <a:chOff x="0" y="-125"/>
            <a:chExt cx="9148200" cy="5143625"/>
          </a:xfrm>
        </p:grpSpPr>
        <p:sp>
          <p:nvSpPr>
            <p:cNvPr id="30" name="Google Shape;30;p5"/>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5"/>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 name="Google Shape;32;p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type="subTitle" idx="1"/>
          </p:nvPr>
        </p:nvSpPr>
        <p:spPr>
          <a:xfrm>
            <a:off x="4911977" y="2536750"/>
            <a:ext cx="2426100" cy="157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34" name="Google Shape;34;p5"/>
          <p:cNvSpPr txBox="1"/>
          <p:nvPr>
            <p:ph type="subTitle" idx="2"/>
          </p:nvPr>
        </p:nvSpPr>
        <p:spPr>
          <a:xfrm>
            <a:off x="1805923" y="2536750"/>
            <a:ext cx="2426100" cy="157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35" name="Google Shape;35;p5"/>
          <p:cNvSpPr txBox="1"/>
          <p:nvPr>
            <p:ph type="subTitle" idx="3"/>
          </p:nvPr>
        </p:nvSpPr>
        <p:spPr>
          <a:xfrm>
            <a:off x="1805923" y="2043857"/>
            <a:ext cx="2426100" cy="492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
        <p:nvSpPr>
          <p:cNvPr id="36" name="Google Shape;36;p5"/>
          <p:cNvSpPr txBox="1"/>
          <p:nvPr>
            <p:ph type="subTitle" idx="4"/>
          </p:nvPr>
        </p:nvSpPr>
        <p:spPr>
          <a:xfrm>
            <a:off x="4911977" y="2043857"/>
            <a:ext cx="2426100" cy="492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latin typeface="Manrope"/>
                <a:ea typeface="Manrope"/>
                <a:cs typeface="Manrope"/>
                <a:sym typeface="Manrope"/>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37" name="Shape 37"/>
        <p:cNvGrpSpPr/>
        <p:nvPr/>
      </p:nvGrpSpPr>
      <p:grpSpPr>
        <a:xfrm>
          <a:off x="0" y="0"/>
          <a:ext cx="0" cy="0"/>
          <a:chOff x="0" y="0"/>
          <a:chExt cx="0" cy="0"/>
        </a:xfrm>
      </p:grpSpPr>
      <p:grpSp>
        <p:nvGrpSpPr>
          <p:cNvPr id="38" name="Google Shape;38;p6"/>
          <p:cNvGrpSpPr/>
          <p:nvPr/>
        </p:nvGrpSpPr>
        <p:grpSpPr>
          <a:xfrm>
            <a:off x="-110550" y="697975"/>
            <a:ext cx="9733050" cy="3503650"/>
            <a:chOff x="-110550" y="697975"/>
            <a:chExt cx="9733050" cy="3503650"/>
          </a:xfrm>
        </p:grpSpPr>
        <p:sp>
          <p:nvSpPr>
            <p:cNvPr id="39" name="Google Shape;39;p6"/>
            <p:cNvSpPr/>
            <p:nvPr/>
          </p:nvSpPr>
          <p:spPr>
            <a:xfrm rot="-5400000">
              <a:off x="8687700" y="1723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6"/>
            <p:cNvSpPr/>
            <p:nvPr/>
          </p:nvSpPr>
          <p:spPr>
            <a:xfrm rot="-5400000">
              <a:off x="-3000" y="36848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 name="Google Shape;41;p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2" name="Google Shape;42;p6"/>
          <p:cNvGrpSpPr/>
          <p:nvPr/>
        </p:nvGrpSpPr>
        <p:grpSpPr>
          <a:xfrm>
            <a:off x="0" y="-125"/>
            <a:ext cx="9148200" cy="5143625"/>
            <a:chOff x="0" y="-125"/>
            <a:chExt cx="9148200" cy="5143625"/>
          </a:xfrm>
        </p:grpSpPr>
        <p:sp>
          <p:nvSpPr>
            <p:cNvPr id="43" name="Google Shape;43;p6"/>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6"/>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45" name="Shape 45"/>
        <p:cNvGrpSpPr/>
        <p:nvPr/>
      </p:nvGrpSpPr>
      <p:grpSpPr>
        <a:xfrm>
          <a:off x="0" y="0"/>
          <a:ext cx="0" cy="0"/>
          <a:chOff x="0" y="0"/>
          <a:chExt cx="0" cy="0"/>
        </a:xfrm>
      </p:grpSpPr>
      <p:sp>
        <p:nvSpPr>
          <p:cNvPr id="46" name="Google Shape;46;p7"/>
          <p:cNvSpPr/>
          <p:nvPr/>
        </p:nvSpPr>
        <p:spPr>
          <a:xfrm rot="-5400000">
            <a:off x="8857100" y="2856300"/>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 name="Google Shape;47;p7"/>
          <p:cNvGrpSpPr/>
          <p:nvPr/>
        </p:nvGrpSpPr>
        <p:grpSpPr>
          <a:xfrm>
            <a:off x="0" y="-125"/>
            <a:ext cx="9148200" cy="5143625"/>
            <a:chOff x="0" y="-125"/>
            <a:chExt cx="9148200" cy="5143625"/>
          </a:xfrm>
        </p:grpSpPr>
        <p:sp>
          <p:nvSpPr>
            <p:cNvPr id="48" name="Google Shape;48;p7"/>
            <p:cNvSpPr/>
            <p:nvPr/>
          </p:nvSpPr>
          <p:spPr>
            <a:xfrm rot="-5400000" flipH="1">
              <a:off x="4729500" y="724800"/>
              <a:ext cx="409200" cy="8428200"/>
            </a:xfrm>
            <a:prstGeom prst="round2SameRect">
              <a:avLst>
                <a:gd name="adj1" fmla="val 4169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7"/>
            <p:cNvSpPr/>
            <p:nvPr/>
          </p:nvSpPr>
          <p:spPr>
            <a:xfrm rot="5400000">
              <a:off x="4097100" y="-4097225"/>
              <a:ext cx="239700" cy="8433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0" name="Google Shape;50;p7"/>
          <p:cNvSpPr txBox="1"/>
          <p:nvPr>
            <p:ph type="title"/>
          </p:nvPr>
        </p:nvSpPr>
        <p:spPr>
          <a:xfrm>
            <a:off x="720000" y="1455163"/>
            <a:ext cx="4480500" cy="694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 name="Google Shape;51;p7"/>
          <p:cNvSpPr txBox="1"/>
          <p:nvPr>
            <p:ph type="subTitle" idx="1"/>
          </p:nvPr>
        </p:nvSpPr>
        <p:spPr>
          <a:xfrm>
            <a:off x="720000" y="2229438"/>
            <a:ext cx="4480500" cy="145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p:txBody>
      </p:sp>
      <p:sp>
        <p:nvSpPr>
          <p:cNvPr id="52" name="Google Shape;52;p7"/>
          <p:cNvSpPr/>
          <p:nvPr>
            <p:ph type="pic" idx="2"/>
          </p:nvPr>
        </p:nvSpPr>
        <p:spPr>
          <a:xfrm flipH="1">
            <a:off x="5643775" y="539500"/>
            <a:ext cx="2787000" cy="4064400"/>
          </a:xfrm>
          <a:prstGeom prst="roundRect">
            <a:avLst>
              <a:gd name="adj" fmla="val 16667"/>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53" name="Shape 53"/>
        <p:cNvGrpSpPr/>
        <p:nvPr/>
      </p:nvGrpSpPr>
      <p:grpSpPr>
        <a:xfrm>
          <a:off x="0" y="0"/>
          <a:ext cx="0" cy="0"/>
          <a:chOff x="0" y="0"/>
          <a:chExt cx="0" cy="0"/>
        </a:xfrm>
      </p:grpSpPr>
      <p:sp>
        <p:nvSpPr>
          <p:cNvPr id="54" name="Google Shape;54;p8"/>
          <p:cNvSpPr txBox="1"/>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55" name="Shape 55"/>
        <p:cNvGrpSpPr/>
        <p:nvPr/>
      </p:nvGrpSpPr>
      <p:grpSpPr>
        <a:xfrm>
          <a:off x="0" y="0"/>
          <a:ext cx="0" cy="0"/>
          <a:chOff x="0" y="0"/>
          <a:chExt cx="0" cy="0"/>
        </a:xfrm>
      </p:grpSpPr>
      <p:sp>
        <p:nvSpPr>
          <p:cNvPr id="56" name="Google Shape;56;p9"/>
          <p:cNvSpPr txBox="1"/>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
        <p:nvSpPr>
          <p:cNvPr id="57" name="Google Shape;57;p9"/>
          <p:cNvSpPr txBox="1"/>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58" name="Shape 58"/>
        <p:cNvGrpSpPr/>
        <p:nvPr/>
      </p:nvGrpSpPr>
      <p:grpSpPr>
        <a:xfrm>
          <a:off x="0" y="0"/>
          <a:ext cx="0" cy="0"/>
          <a:chOff x="0" y="0"/>
          <a:chExt cx="0" cy="0"/>
        </a:xfrm>
      </p:grpSpPr>
      <p:sp>
        <p:nvSpPr>
          <p:cNvPr id="59" name="Google Shape;59;p10"/>
          <p:cNvSpPr txBox="1"/>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anrope"/>
              <a:buNone/>
              <a:defRPr sz="3000" b="1">
                <a:solidFill>
                  <a:schemeClr val="dk1"/>
                </a:solidFill>
                <a:latin typeface="Manrope"/>
                <a:ea typeface="Manrope"/>
                <a:cs typeface="Manrope"/>
                <a:sym typeface="Manrope"/>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p:txBody>
      </p:sp>
      <p:sp>
        <p:nvSpPr>
          <p:cNvPr id="7" name="Google Shape;7;p1"/>
          <p:cNvSpPr txBox="1"/>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marL="914400" lvl="1"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marL="1371600" lvl="2"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marL="1828800" lvl="3"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marL="2286000" lvl="4"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marL="2743200" lvl="5"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marL="3200400" lvl="6"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marL="3657600" lvl="7"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marL="4114800" lvl="8"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84" name="Shape 184"/>
        <p:cNvGrpSpPr/>
        <p:nvPr/>
      </p:nvGrpSpPr>
      <p:grpSpPr>
        <a:xfrm>
          <a:off x="0" y="0"/>
          <a:ext cx="0" cy="0"/>
          <a:chOff x="0" y="0"/>
          <a:chExt cx="0" cy="0"/>
        </a:xfrm>
      </p:grpSpPr>
      <p:sp>
        <p:nvSpPr>
          <p:cNvPr id="185" name="Google Shape;185;p24"/>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p:txBody>
      </p:sp>
      <p:sp>
        <p:nvSpPr>
          <p:cNvPr id="186" name="Google Shape;186;p24"/>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3.xml"/><Relationship Id="rId2" Type="http://schemas.openxmlformats.org/officeDocument/2006/relationships/image" Target="../media/image5.png"/><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3.xml"/><Relationship Id="rId2" Type="http://schemas.openxmlformats.org/officeDocument/2006/relationships/image" Target="../media/image10.png"/><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3.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3.xml"/><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3.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3.xml"/><Relationship Id="rId1" Type="http://schemas.openxmlformats.org/officeDocument/2006/relationships/image" Target="../media/image14.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image" Target="../media/image15.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9" Type="http://schemas.openxmlformats.org/officeDocument/2006/relationships/hyperlink" Target="http://bit.ly/30B07Gq" TargetMode="External"/><Relationship Id="rId8" Type="http://schemas.openxmlformats.org/officeDocument/2006/relationships/hyperlink" Target="https://bit.ly/3A1uf1Q" TargetMode="External"/><Relationship Id="rId7" Type="http://schemas.openxmlformats.org/officeDocument/2006/relationships/hyperlink" Target="https://slidesgo.com/slidesgo-school/presentation-tips/how-to-edit-the-master-slides-in-our-templates" TargetMode="External"/><Relationship Id="rId6" Type="http://schemas.openxmlformats.org/officeDocument/2006/relationships/slide" Target="slide51.xml"/><Relationship Id="rId5" Type="http://schemas.openxmlformats.org/officeDocument/2006/relationships/slide" Target="slide57.xml"/><Relationship Id="rId4" Type="http://schemas.openxmlformats.org/officeDocument/2006/relationships/slide" Target="slide43.xml"/><Relationship Id="rId3" Type="http://schemas.openxmlformats.org/officeDocument/2006/relationships/slide" Target="slide44.xml"/><Relationship Id="rId2" Type="http://schemas.openxmlformats.org/officeDocument/2006/relationships/slide" Target="slide46.xml"/><Relationship Id="rId17" Type="http://schemas.openxmlformats.org/officeDocument/2006/relationships/notesSlide" Target="../notesSlides/notesSlide28.xml"/><Relationship Id="rId16" Type="http://schemas.openxmlformats.org/officeDocument/2006/relationships/slideLayout" Target="../slideLayouts/slideLayout3.xml"/><Relationship Id="rId15" Type="http://schemas.openxmlformats.org/officeDocument/2006/relationships/hyperlink" Target="https://www.videvo.net/?utm_source=slidesgo_template&amp;utm_medium=referral-link&amp;utm_campaign=sg_resources&amp;utm_content=videvo" TargetMode="External"/><Relationship Id="rId14"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12"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ww.freepik.com/?utm_source=slidesgo_template&amp;utm_medium=referral-link&amp;utm_campaign=promo-slide&amp;utm_term=slidesgo&amp;utm_content=freepik" TargetMode="External"/><Relationship Id="rId10" Type="http://schemas.openxmlformats.org/officeDocument/2006/relationships/hyperlink" Target="http://bit.ly/33VAFh3" TargetMode="External"/><Relationship Id="rId1" Type="http://schemas.openxmlformats.org/officeDocument/2006/relationships/slide" Target="slide4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image" Target="../media/image2.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5" Type="http://schemas.openxmlformats.org/officeDocument/2006/relationships/notesSlide" Target="../notesSlides/notesSlide35.xml"/><Relationship Id="rId4" Type="http://schemas.openxmlformats.org/officeDocument/2006/relationships/slideLayout" Target="../slideLayouts/slideLayout19.xml"/><Relationship Id="rId3" Type="http://schemas.openxmlformats.org/officeDocument/2006/relationships/image" Target="../media/image16.png"/><Relationship Id="rId2" Type="http://schemas.openxmlformats.org/officeDocument/2006/relationships/hyperlink" Target="https://docs.google.com/spreadsheets/d/15KndX4_rWfvFdIWuABptXFX3D0iJffD0lQkyA3AX6Uc/copy" TargetMode="External"/><Relationship Id="rId1" Type="http://schemas.openxmlformats.org/officeDocument/2006/relationships/hyperlink" Target="https://slidesgo.com/de/slidesgo-schulel/presentation-tips/how-to-modify-a-graph-in-our-templates"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5.xml"/><Relationship Id="rId1" Type="http://schemas.openxmlformats.org/officeDocument/2006/relationships/image" Target="../media/image17.jpe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5" Type="http://schemas.openxmlformats.org/officeDocument/2006/relationships/notesSlide" Target="../notesSlides/notesSlide42.xml"/><Relationship Id="rId4" Type="http://schemas.openxmlformats.org/officeDocument/2006/relationships/slideLayout" Target="../slideLayouts/slideLayout18.xml"/><Relationship Id="rId3" Type="http://schemas.openxmlformats.org/officeDocument/2006/relationships/hyperlink" Target="https://slidesgo.com/de/slidesgo-schulel/presentation-tips/how-to-modify-a-graph-in-our-templates" TargetMode="External"/><Relationship Id="rId2" Type="http://schemas.openxmlformats.org/officeDocument/2006/relationships/image" Target="../media/image18.png"/><Relationship Id="rId1" Type="http://schemas.openxmlformats.org/officeDocument/2006/relationships/hyperlink" Target="https://docs.google.com/spreadsheets/d/15KndX4_rWfvFdIWuABptXFX3D0iJffD0lQkyA3AX6Uc/copy"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8.xml"/><Relationship Id="rId1" Type="http://schemas.openxmlformats.org/officeDocument/2006/relationships/hyperlink" Target="https://www.freepik.com/free-vector/ornaments-art-deco-style-pack_829892.htm/?utm_source=slidesgo_template&amp;utm_medium=referral-link&amp;utm_campaign=sg_resources&amp;utm_content=freepik"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4" Type="http://schemas.openxmlformats.org/officeDocument/2006/relationships/notesSlide" Target="../notesSlides/notesSlide46.xml"/><Relationship Id="rId3" Type="http://schemas.openxmlformats.org/officeDocument/2006/relationships/slideLayout" Target="../slideLayouts/slideLayout18.xml"/><Relationship Id="rId2" Type="http://schemas.openxmlformats.org/officeDocument/2006/relationships/hyperlink" Target="https://www.freepik.com/free-photo/front-view-people-working-office_60410858.htm/?utm_source=slidesgo_template&amp;utm_medium=referral-link&amp;utm_campaign=sg_resources&amp;utm_content=freepik" TargetMode="External"/><Relationship Id="rId1" Type="http://schemas.openxmlformats.org/officeDocument/2006/relationships/hyperlink" Target="https://www.freepik.com/free-photo/medium-shot-people-chatting-work_60410691.htm/?utm_source=slidesgo_template&amp;utm_medium=referral-link&amp;utm_campaign=sg_resources&amp;utm_content=freepik" TargetMode="External"/></Relationships>
</file>

<file path=ppt/slides/_rels/slide47.xml.rels><?xml version="1.0" encoding="UTF-8" standalone="yes"?>
<Relationships xmlns="http://schemas.openxmlformats.org/package/2006/relationships"><Relationship Id="rId6" Type="http://schemas.openxmlformats.org/officeDocument/2006/relationships/notesSlide" Target="../notesSlides/notesSlide47.xml"/><Relationship Id="rId5" Type="http://schemas.openxmlformats.org/officeDocument/2006/relationships/slideLayout" Target="../slideLayouts/slideLayout24.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43.xml"/><Relationship Id="rId1" Type="http://schemas.openxmlformats.org/officeDocument/2006/relationships/hyperlink" Target="http://bit.ly/2PfT4lq" TargetMode="External"/></Relationships>
</file>

<file path=ppt/slides/_rels/slide48.xml.rels><?xml version="1.0" encoding="UTF-8" standalone="yes"?>
<Relationships xmlns="http://schemas.openxmlformats.org/package/2006/relationships"><Relationship Id="rId6" Type="http://schemas.openxmlformats.org/officeDocument/2006/relationships/notesSlide" Target="../notesSlides/notesSlide48.xml"/><Relationship Id="rId5" Type="http://schemas.openxmlformats.org/officeDocument/2006/relationships/slideLayout" Target="../slideLayouts/slideLayout24.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43.xml"/><Relationship Id="rId1" Type="http://schemas.openxmlformats.org/officeDocument/2006/relationships/hyperlink" Target="http://bit.ly/2PfT4lq" TargetMode="External"/></Relationships>
</file>

<file path=ppt/slides/_rels/slide49.xml.rels><?xml version="1.0" encoding="UTF-8" standalone="yes"?>
<Relationships xmlns="http://schemas.openxmlformats.org/package/2006/relationships"><Relationship Id="rId4" Type="http://schemas.openxmlformats.org/officeDocument/2006/relationships/notesSlide" Target="../notesSlides/notesSlide49.xml"/><Relationship Id="rId3" Type="http://schemas.openxmlformats.org/officeDocument/2006/relationships/slideLayout" Target="../slideLayouts/slideLayout24.xml"/><Relationship Id="rId2" Type="http://schemas.openxmlformats.org/officeDocument/2006/relationships/hyperlink" Target="https://fonts.google.com/specimen/Barlow" TargetMode="External"/><Relationship Id="rId1" Type="http://schemas.openxmlformats.org/officeDocument/2006/relationships/hyperlink" Target="https://fonts.google.com/specimen/Manrope"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9" Type="http://schemas.openxmlformats.org/officeDocument/2006/relationships/image" Target="../media/image22.png"/><Relationship Id="rId8" Type="http://schemas.openxmlformats.org/officeDocument/2006/relationships/image" Target="../media/image21.png"/><Relationship Id="rId7" Type="http://schemas.openxmlformats.org/officeDocument/2006/relationships/image" Target="../media/image20.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19.png"/><Relationship Id="rId13" Type="http://schemas.openxmlformats.org/officeDocument/2006/relationships/notesSlide" Target="../notesSlides/notesSlide50.xml"/><Relationship Id="rId12" Type="http://schemas.openxmlformats.org/officeDocument/2006/relationships/slideLayout" Target="../slideLayouts/slideLayout24.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23.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24.xml"/><Relationship Id="rId1" Type="http://schemas.openxmlformats.org/officeDocument/2006/relationships/hyperlink" Target="https://bit.ly/2ZjL1pd"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3.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24.xml"/><Relationship Id="rId1" Type="http://schemas.openxmlformats.org/officeDocument/2006/relationships/hyperlink" Target="https://workspace.google.com/marketplace/app/icons_for_slides_docs/381578326502" TargetMode="Externa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4.xml"/></Relationships>
</file>

<file path=ppt/slides/_rels/slide64.xml.rels><?xml version="1.0" encoding="UTF-8" standalone="yes"?>
<Relationships xmlns="http://schemas.openxmlformats.org/package/2006/relationships"><Relationship Id="rId4" Type="http://schemas.openxmlformats.org/officeDocument/2006/relationships/notesSlide" Target="../notesSlides/notesSlide64.xml"/><Relationship Id="rId3" Type="http://schemas.openxmlformats.org/officeDocument/2006/relationships/slideLayout" Target="../slideLayouts/slideLayout23.xml"/><Relationship Id="rId2" Type="http://schemas.openxmlformats.org/officeDocument/2006/relationships/image" Target="../media/image24.png"/><Relationship Id="rId1" Type="http://schemas.openxmlformats.org/officeDocument/2006/relationships/hyperlink" Target="http://bit.ly/2PfT4lq"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93" name="Shape 193"/>
        <p:cNvGrpSpPr/>
        <p:nvPr/>
      </p:nvGrpSpPr>
      <p:grpSpPr>
        <a:xfrm>
          <a:off x="0" y="0"/>
          <a:ext cx="0" cy="0"/>
          <a:chOff x="0" y="0"/>
          <a:chExt cx="0" cy="0"/>
        </a:xfrm>
      </p:grpSpPr>
      <p:sp>
        <p:nvSpPr>
          <p:cNvPr id="194" name="Google Shape;194;p27"/>
          <p:cNvSpPr txBox="1"/>
          <p:nvPr>
            <p:ph type="ctrTitle"/>
          </p:nvPr>
        </p:nvSpPr>
        <p:spPr>
          <a:xfrm>
            <a:off x="347345" y="1753235"/>
            <a:ext cx="8514080" cy="104076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JavaScript et Big Data</a:t>
            </a:r>
            <a:endParaRPr lang="en-US" altLang="en-GB">
              <a:latin typeface="Manrope"/>
              <a:ea typeface="Manrope"/>
              <a:cs typeface="Manrope"/>
              <a:sym typeface="Manrope"/>
            </a:endParaRPr>
          </a:p>
        </p:txBody>
      </p:sp>
      <p:sp>
        <p:nvSpPr>
          <p:cNvPr id="195" name="Google Shape;195;p27"/>
          <p:cNvSpPr txBox="1"/>
          <p:nvPr>
            <p:ph type="subTitle" idx="1"/>
          </p:nvPr>
        </p:nvSpPr>
        <p:spPr>
          <a:xfrm>
            <a:off x="713250" y="3014400"/>
            <a:ext cx="77175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 Un voyage vers le monde de l'échelle</a:t>
            </a:r>
            <a:endParaRPr lang="en-GB"/>
          </a:p>
        </p:txBody>
      </p:sp>
      <p:sp>
        <p:nvSpPr>
          <p:cNvPr id="196" name="Google Shape;196;p27"/>
          <p:cNvSpPr/>
          <p:nvPr/>
        </p:nvSpPr>
        <p:spPr>
          <a:xfrm rot="-5400000">
            <a:off x="7941000" y="35492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27"/>
          <p:cNvSpPr/>
          <p:nvPr/>
        </p:nvSpPr>
        <p:spPr>
          <a:xfrm rot="-5400000">
            <a:off x="1432100" y="4319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98" name="Google Shape;198;p27"/>
          <p:cNvCxnSpPr/>
          <p:nvPr/>
        </p:nvCxnSpPr>
        <p:spPr>
          <a:xfrm>
            <a:off x="713250" y="1685775"/>
            <a:ext cx="7717500" cy="0"/>
          </a:xfrm>
          <a:prstGeom prst="straightConnector1">
            <a:avLst/>
          </a:prstGeom>
          <a:noFill/>
          <a:ln w="9525" cap="flat" cmpd="sng">
            <a:solidFill>
              <a:schemeClr val="dk2"/>
            </a:solidFill>
            <a:prstDash val="solid"/>
            <a:round/>
            <a:headEnd type="oval" w="med" len="med"/>
            <a:tailEnd type="oval" w="med" len="med"/>
          </a:ln>
        </p:spPr>
      </p:cxnSp>
      <p:cxnSp>
        <p:nvCxnSpPr>
          <p:cNvPr id="199" name="Google Shape;199;p27"/>
          <p:cNvCxnSpPr/>
          <p:nvPr/>
        </p:nvCxnSpPr>
        <p:spPr>
          <a:xfrm>
            <a:off x="713250" y="2986875"/>
            <a:ext cx="7717500" cy="0"/>
          </a:xfrm>
          <a:prstGeom prst="straightConnector1">
            <a:avLst/>
          </a:prstGeom>
          <a:noFill/>
          <a:ln w="9525" cap="flat" cmpd="sng">
            <a:solidFill>
              <a:schemeClr val="dk2"/>
            </a:solidFill>
            <a:prstDash val="solid"/>
            <a:round/>
            <a:headEnd type="oval" w="med" len="med"/>
            <a:tailEnd type="oval" w="med" len="med"/>
          </a:ln>
        </p:spPr>
      </p:cxnSp>
      <p:pic>
        <p:nvPicPr>
          <p:cNvPr id="4" name="Picture 3"/>
          <p:cNvPicPr>
            <a:picLocks noChangeAspect="1"/>
          </p:cNvPicPr>
          <p:nvPr/>
        </p:nvPicPr>
        <p:blipFill>
          <a:blip r:embed="rId1"/>
          <a:stretch>
            <a:fillRect/>
          </a:stretch>
        </p:blipFill>
        <p:spPr>
          <a:xfrm>
            <a:off x="7164070" y="2667000"/>
            <a:ext cx="822960" cy="82296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Fonctions</a:t>
            </a:r>
            <a:endParaRPr lang="en-US" alt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 name="Text Box 0"/>
          <p:cNvSpPr txBox="1"/>
          <p:nvPr/>
        </p:nvSpPr>
        <p:spPr>
          <a:xfrm>
            <a:off x="1043305" y="1779905"/>
            <a:ext cx="1941195" cy="30670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Déclaration:</a:t>
            </a:r>
            <a:endParaRPr lang="en-US">
              <a:latin typeface="Barlow" charset="0"/>
              <a:cs typeface="Barlow" charset="0"/>
            </a:endParaRPr>
          </a:p>
        </p:txBody>
      </p:sp>
      <p:pic>
        <p:nvPicPr>
          <p:cNvPr id="3" name="Picture 2"/>
          <p:cNvPicPr>
            <a:picLocks noChangeAspect="1"/>
          </p:cNvPicPr>
          <p:nvPr/>
        </p:nvPicPr>
        <p:blipFill>
          <a:blip r:embed="rId1"/>
          <a:stretch>
            <a:fillRect/>
          </a:stretch>
        </p:blipFill>
        <p:spPr>
          <a:xfrm>
            <a:off x="3420110" y="1419860"/>
            <a:ext cx="4419600" cy="1323975"/>
          </a:xfrm>
          <a:prstGeom prst="rect">
            <a:avLst/>
          </a:prstGeom>
        </p:spPr>
      </p:pic>
      <p:sp>
        <p:nvSpPr>
          <p:cNvPr id="4" name="Text Box 3"/>
          <p:cNvSpPr txBox="1"/>
          <p:nvPr/>
        </p:nvSpPr>
        <p:spPr>
          <a:xfrm>
            <a:off x="986155" y="3408045"/>
            <a:ext cx="2125345" cy="30670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Fonctions fléchées</a:t>
            </a:r>
            <a:endParaRPr lang="en-US">
              <a:latin typeface="Barlow" charset="0"/>
              <a:cs typeface="Barlow" charset="0"/>
            </a:endParaRPr>
          </a:p>
        </p:txBody>
      </p:sp>
      <p:pic>
        <p:nvPicPr>
          <p:cNvPr id="6" name="Picture 5"/>
          <p:cNvPicPr>
            <a:picLocks noChangeAspect="1"/>
          </p:cNvPicPr>
          <p:nvPr/>
        </p:nvPicPr>
        <p:blipFill>
          <a:blip r:embed="rId2"/>
          <a:stretch>
            <a:fillRect/>
          </a:stretch>
        </p:blipFill>
        <p:spPr>
          <a:xfrm>
            <a:off x="3420110" y="3145790"/>
            <a:ext cx="4419600" cy="8382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Tableaux</a:t>
            </a:r>
            <a:endParaRPr lang="en-US" alt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 name="Text Box 3"/>
          <p:cNvSpPr txBox="1"/>
          <p:nvPr/>
        </p:nvSpPr>
        <p:spPr>
          <a:xfrm>
            <a:off x="1475740" y="1632585"/>
            <a:ext cx="2992755" cy="30670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Déclaration et manipulation</a:t>
            </a:r>
            <a:endParaRPr lang="en-US">
              <a:latin typeface="Barlow" charset="0"/>
              <a:cs typeface="Barlow" charset="0"/>
            </a:endParaRPr>
          </a:p>
        </p:txBody>
      </p:sp>
      <p:pic>
        <p:nvPicPr>
          <p:cNvPr id="2" name="Picture 1"/>
          <p:cNvPicPr>
            <a:picLocks noChangeAspect="1"/>
          </p:cNvPicPr>
          <p:nvPr/>
        </p:nvPicPr>
        <p:blipFill>
          <a:blip r:embed="rId1"/>
          <a:stretch>
            <a:fillRect/>
          </a:stretch>
        </p:blipFill>
        <p:spPr>
          <a:xfrm>
            <a:off x="3060065" y="2211705"/>
            <a:ext cx="5219700" cy="126682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Objets</a:t>
            </a:r>
            <a:endParaRPr lang="en-US" alt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 name="Text Box 3"/>
          <p:cNvSpPr txBox="1"/>
          <p:nvPr/>
        </p:nvSpPr>
        <p:spPr>
          <a:xfrm>
            <a:off x="1475740" y="1353820"/>
            <a:ext cx="2992755" cy="30670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Déclaration et accès</a:t>
            </a:r>
            <a:endParaRPr lang="en-US">
              <a:latin typeface="Barlow" charset="0"/>
              <a:cs typeface="Barlow" charset="0"/>
            </a:endParaRPr>
          </a:p>
        </p:txBody>
      </p:sp>
      <p:pic>
        <p:nvPicPr>
          <p:cNvPr id="1" name="Picture 0"/>
          <p:cNvPicPr>
            <a:picLocks noChangeAspect="1"/>
          </p:cNvPicPr>
          <p:nvPr/>
        </p:nvPicPr>
        <p:blipFill>
          <a:blip r:embed="rId1"/>
          <a:stretch>
            <a:fillRect/>
          </a:stretch>
        </p:blipFill>
        <p:spPr>
          <a:xfrm>
            <a:off x="3060065" y="1779905"/>
            <a:ext cx="5095875" cy="26289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971550" y="1924050"/>
            <a:ext cx="7413625" cy="8420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sym typeface="+mn-ea"/>
              </a:rPr>
              <a:t>Travailler avec les données en JavaScript</a:t>
            </a:r>
            <a:endParaRPr lang="en-US" altLang="en-GB">
              <a:sym typeface="+mn-ea"/>
            </a:endParaRP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a:t>
            </a:r>
            <a:r>
              <a:rPr lang="en-US" altLang="en-GB"/>
              <a:t>3</a:t>
            </a:r>
            <a:endParaRPr lang="en-US" alt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3" name="Google Shape;283;p33"/>
          <p:cNvSpPr txBox="1"/>
          <p:nvPr>
            <p:ph type="subTitle" idx="4"/>
          </p:nvPr>
        </p:nvSpPr>
        <p:spPr>
          <a:xfrm>
            <a:off x="2274570" y="555625"/>
            <a:ext cx="4594860" cy="49403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J</a:t>
            </a:r>
            <a:r>
              <a:rPr lang="en-GB"/>
              <a:t>SON (JavaScript Object Notation)</a:t>
            </a:r>
            <a:endParaRPr lang="en-GB"/>
          </a:p>
        </p:txBody>
      </p:sp>
      <p:sp>
        <p:nvSpPr>
          <p:cNvPr id="285" name="Google Shape;285;p33"/>
          <p:cNvSpPr txBox="1"/>
          <p:nvPr>
            <p:ph type="subTitle" idx="1"/>
          </p:nvPr>
        </p:nvSpPr>
        <p:spPr>
          <a:xfrm>
            <a:off x="1763395" y="1275715"/>
            <a:ext cx="4232910" cy="130492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Format léger d'échange de données.</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Facile à lire et à écrire pour les humains, facile à analyser et à générer pour les machines.</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6" name="Picture 5"/>
          <p:cNvPicPr>
            <a:picLocks noChangeAspect="1"/>
          </p:cNvPicPr>
          <p:nvPr/>
        </p:nvPicPr>
        <p:blipFill>
          <a:blip r:embed="rId1"/>
          <a:stretch>
            <a:fillRect/>
          </a:stretch>
        </p:blipFill>
        <p:spPr>
          <a:xfrm>
            <a:off x="2555875" y="2499995"/>
            <a:ext cx="5114925" cy="17335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5" name="Google Shape;285;p33"/>
          <p:cNvSpPr txBox="1"/>
          <p:nvPr>
            <p:ph type="subTitle" idx="1"/>
          </p:nvPr>
        </p:nvSpPr>
        <p:spPr>
          <a:xfrm>
            <a:off x="1187450" y="803910"/>
            <a:ext cx="4232910" cy="41592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Conversion</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 name="Picture 0"/>
          <p:cNvPicPr>
            <a:picLocks noChangeAspect="1"/>
          </p:cNvPicPr>
          <p:nvPr/>
        </p:nvPicPr>
        <p:blipFill>
          <a:blip r:embed="rId1"/>
          <a:stretch>
            <a:fillRect/>
          </a:stretch>
        </p:blipFill>
        <p:spPr>
          <a:xfrm>
            <a:off x="2987675" y="856615"/>
            <a:ext cx="5105400" cy="1038225"/>
          </a:xfrm>
          <a:prstGeom prst="rect">
            <a:avLst/>
          </a:prstGeom>
        </p:spPr>
      </p:pic>
      <p:sp>
        <p:nvSpPr>
          <p:cNvPr id="2" name="Google Shape;285;p33"/>
          <p:cNvSpPr txBox="1"/>
          <p:nvPr/>
        </p:nvSpPr>
        <p:spPr>
          <a:xfrm>
            <a:off x="1028700" y="2499995"/>
            <a:ext cx="4232910" cy="41592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171450" lvl="0" indent="-171450" algn="l" rtl="0">
              <a:spcBef>
                <a:spcPts val="0"/>
              </a:spcBef>
              <a:spcAft>
                <a:spcPts val="0"/>
              </a:spcAft>
              <a:buFont typeface="Arial" panose="020B0604020202020204" pitchFamily="34" charset="0"/>
              <a:buChar char="•"/>
            </a:pPr>
            <a:r>
              <a:rPr lang="en-GB"/>
              <a:t>Opérations courantes: </a:t>
            </a:r>
            <a:r>
              <a:rPr lang="en-US" altLang="en-GB"/>
              <a:t>“</a:t>
            </a:r>
            <a:r>
              <a:rPr lang="en-GB" b="1"/>
              <a:t>map</a:t>
            </a:r>
            <a:r>
              <a:rPr lang="en-US" altLang="en-GB"/>
              <a:t>”</a:t>
            </a:r>
            <a:r>
              <a:rPr lang="en-GB"/>
              <a:t>, </a:t>
            </a:r>
            <a:r>
              <a:rPr lang="en-US" altLang="en-GB"/>
              <a:t>“</a:t>
            </a:r>
            <a:r>
              <a:rPr lang="en-GB" b="1"/>
              <a:t>filter</a:t>
            </a:r>
            <a:r>
              <a:rPr lang="en-US" altLang="en-GB"/>
              <a:t>”</a:t>
            </a:r>
            <a:r>
              <a:rPr lang="en-GB"/>
              <a:t>, </a:t>
            </a:r>
            <a:r>
              <a:rPr lang="en-US" altLang="en-GB"/>
              <a:t>“</a:t>
            </a:r>
            <a:r>
              <a:rPr lang="en-GB" b="1"/>
              <a:t>reduce</a:t>
            </a:r>
            <a:r>
              <a:rPr lang="en-US" altLang="en-GB"/>
              <a:t>”</a:t>
            </a:r>
            <a:endParaRPr lang="en-US" altLang="en-GB"/>
          </a:p>
        </p:txBody>
      </p:sp>
      <p:pic>
        <p:nvPicPr>
          <p:cNvPr id="3" name="Picture 2"/>
          <p:cNvPicPr>
            <a:picLocks noChangeAspect="1"/>
          </p:cNvPicPr>
          <p:nvPr/>
        </p:nvPicPr>
        <p:blipFill>
          <a:blip r:embed="rId2"/>
          <a:stretch>
            <a:fillRect/>
          </a:stretch>
        </p:blipFill>
        <p:spPr>
          <a:xfrm>
            <a:off x="2987675" y="3075940"/>
            <a:ext cx="5200650" cy="14287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3" name="Google Shape;283;p33"/>
          <p:cNvSpPr txBox="1"/>
          <p:nvPr>
            <p:ph type="subTitle" idx="4"/>
          </p:nvPr>
        </p:nvSpPr>
        <p:spPr>
          <a:xfrm>
            <a:off x="2274570" y="555625"/>
            <a:ext cx="4594860" cy="49403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t>Lodash et Underscore</a:t>
            </a:r>
          </a:p>
        </p:txBody>
      </p:sp>
      <p:sp>
        <p:nvSpPr>
          <p:cNvPr id="285" name="Google Shape;285;p33"/>
          <p:cNvSpPr txBox="1"/>
          <p:nvPr>
            <p:ph type="subTitle" idx="1"/>
          </p:nvPr>
        </p:nvSpPr>
        <p:spPr>
          <a:xfrm>
            <a:off x="1763395" y="1217295"/>
            <a:ext cx="5184140" cy="89979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Bibliothèques utilitaires pour travailler avec les données en JavaScript.</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Offrent des fonctions pour la manipulation d'objets, tableaux, etc</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 name="Picture 0"/>
          <p:cNvPicPr>
            <a:picLocks noChangeAspect="1"/>
          </p:cNvPicPr>
          <p:nvPr/>
        </p:nvPicPr>
        <p:blipFill>
          <a:blip r:embed="rId1"/>
          <a:stretch>
            <a:fillRect/>
          </a:stretch>
        </p:blipFill>
        <p:spPr>
          <a:xfrm>
            <a:off x="2627630" y="2284095"/>
            <a:ext cx="5181600" cy="234315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971550" y="1924050"/>
            <a:ext cx="7413625" cy="8420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sym typeface="+mn-ea"/>
              </a:rPr>
              <a:t>Hadoop et </a:t>
            </a:r>
            <a:r>
              <a:rPr lang="en-GB">
                <a:sym typeface="+mn-ea"/>
              </a:rPr>
              <a:t>MapReduce</a:t>
            </a:r>
            <a:r>
              <a:rPr lang="en-US" altLang="en-GB">
                <a:sym typeface="+mn-ea"/>
              </a:rPr>
              <a:t> : Rappel</a:t>
            </a:r>
            <a:endParaRPr lang="en-US" altLang="en-GB">
              <a:sym typeface="+mn-ea"/>
            </a:endParaRP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a:t>
            </a:r>
            <a:r>
              <a:rPr lang="en-US" altLang="en-GB"/>
              <a:t>4</a:t>
            </a:r>
            <a:endParaRPr lang="en-US" alt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3" name="Google Shape;283;p33"/>
          <p:cNvSpPr txBox="1"/>
          <p:nvPr>
            <p:ph type="subTitle" idx="4"/>
          </p:nvPr>
        </p:nvSpPr>
        <p:spPr>
          <a:xfrm>
            <a:off x="2274570" y="555625"/>
            <a:ext cx="4594860" cy="49403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t>MapReduce</a:t>
            </a:r>
          </a:p>
        </p:txBody>
      </p:sp>
      <p:sp>
        <p:nvSpPr>
          <p:cNvPr id="285" name="Google Shape;285;p33"/>
          <p:cNvSpPr txBox="1"/>
          <p:nvPr>
            <p:ph type="subTitle" idx="1"/>
          </p:nvPr>
        </p:nvSpPr>
        <p:spPr>
          <a:xfrm>
            <a:off x="1763395" y="1217295"/>
            <a:ext cx="5184140" cy="89979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Modèle de programmation pour le traitement et la génération de grandes quantités de données.</a:t>
            </a:r>
            <a:endParaRPr lang="en-GB"/>
          </a:p>
          <a:p>
            <a:pPr marL="0" lvl="0" indent="0" algn="l" rtl="0">
              <a:spcBef>
                <a:spcPts val="0"/>
              </a:spcBef>
              <a:spcAft>
                <a:spcPts val="0"/>
              </a:spcAft>
              <a:buFont typeface="Arial" panose="020B0604020202020204" pitchFamily="34" charset="0"/>
            </a:pPr>
            <a:endParaRPr lang="en-GB"/>
          </a:p>
          <a:p>
            <a:pPr marL="171450" lvl="0" indent="-171450" algn="l" rtl="0">
              <a:spcBef>
                <a:spcPts val="0"/>
              </a:spcBef>
              <a:spcAft>
                <a:spcPts val="0"/>
              </a:spcAft>
              <a:buFont typeface="Arial" panose="020B0604020202020204" pitchFamily="34" charset="0"/>
              <a:buChar char="•"/>
            </a:pPr>
            <a:r>
              <a:rPr lang="en-GB"/>
              <a:t>Se compose de deux étapes principales: </a:t>
            </a:r>
            <a:r>
              <a:rPr lang="en-GB" b="1"/>
              <a:t>Map</a:t>
            </a:r>
            <a:r>
              <a:rPr lang="en-GB"/>
              <a:t> et</a:t>
            </a:r>
            <a:r>
              <a:rPr lang="en-GB" b="1"/>
              <a:t> Reduce</a:t>
            </a:r>
            <a:endParaRPr lang="en-GB" b="1"/>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Google Shape;285;p33"/>
          <p:cNvSpPr txBox="1"/>
          <p:nvPr/>
        </p:nvSpPr>
        <p:spPr>
          <a:xfrm>
            <a:off x="179705" y="2571750"/>
            <a:ext cx="3324860" cy="136652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171450" lvl="0" indent="-171450" algn="l" rtl="0">
              <a:spcBef>
                <a:spcPts val="0"/>
              </a:spcBef>
              <a:spcAft>
                <a:spcPts val="0"/>
              </a:spcAft>
              <a:buFont typeface="Arial" panose="020B0604020202020204" pitchFamily="34" charset="0"/>
              <a:buChar char="•"/>
            </a:pPr>
            <a:r>
              <a:rPr lang="en-GB" b="1"/>
              <a:t>Map</a:t>
            </a:r>
            <a:r>
              <a:rPr lang="en-GB"/>
              <a:t>: Transformation des données en paires </a:t>
            </a:r>
            <a:r>
              <a:rPr lang="en-GB" b="1"/>
              <a:t>clé/valeur</a:t>
            </a:r>
            <a:r>
              <a:rPr lang="en-GB"/>
              <a:t>.</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b="1"/>
              <a:t>Shuffle</a:t>
            </a:r>
            <a:r>
              <a:rPr lang="en-GB"/>
              <a:t>: Regroupement des paires par clé.</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b="1"/>
              <a:t>Reduce</a:t>
            </a:r>
            <a:r>
              <a:rPr lang="en-GB"/>
              <a:t>: Agrégation des valeurs pour chaque clé.</a:t>
            </a:r>
            <a:endParaRPr lang="en-GB"/>
          </a:p>
        </p:txBody>
      </p:sp>
      <p:pic>
        <p:nvPicPr>
          <p:cNvPr id="3" name="Picture 2"/>
          <p:cNvPicPr>
            <a:picLocks noChangeAspect="1"/>
          </p:cNvPicPr>
          <p:nvPr/>
        </p:nvPicPr>
        <p:blipFill>
          <a:blip r:embed="rId1"/>
          <a:stretch>
            <a:fillRect/>
          </a:stretch>
        </p:blipFill>
        <p:spPr>
          <a:xfrm>
            <a:off x="3851910" y="2860040"/>
            <a:ext cx="5181600" cy="150495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4" name="Picture 3"/>
          <p:cNvPicPr>
            <a:picLocks noChangeAspect="1"/>
          </p:cNvPicPr>
          <p:nvPr/>
        </p:nvPicPr>
        <p:blipFill>
          <a:blip r:embed="rId1"/>
          <a:stretch>
            <a:fillRect/>
          </a:stretch>
        </p:blipFill>
        <p:spPr>
          <a:xfrm>
            <a:off x="0" y="628015"/>
            <a:ext cx="9149080" cy="36918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13" name="Shape 213"/>
        <p:cNvGrpSpPr/>
        <p:nvPr/>
      </p:nvGrpSpPr>
      <p:grpSpPr>
        <a:xfrm>
          <a:off x="0" y="0"/>
          <a:ext cx="0" cy="0"/>
          <a:chOff x="0" y="0"/>
          <a:chExt cx="0" cy="0"/>
        </a:xfrm>
      </p:grpSpPr>
      <p:sp>
        <p:nvSpPr>
          <p:cNvPr id="214" name="Google Shape;214;p29"/>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Sommaire</a:t>
            </a:r>
            <a:endParaRPr lang="en-US" altLang="en-GB"/>
          </a:p>
        </p:txBody>
      </p:sp>
      <p:sp>
        <p:nvSpPr>
          <p:cNvPr id="215" name="Google Shape;215;p29"/>
          <p:cNvSpPr txBox="1"/>
          <p:nvPr>
            <p:ph type="title" idx="2"/>
          </p:nvPr>
        </p:nvSpPr>
        <p:spPr>
          <a:xfrm>
            <a:off x="1388250" y="1404683"/>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01</a:t>
            </a:r>
            <a:endParaRPr lang="en-GB"/>
          </a:p>
        </p:txBody>
      </p:sp>
      <p:sp>
        <p:nvSpPr>
          <p:cNvPr id="216" name="Google Shape;216;p29"/>
          <p:cNvSpPr txBox="1"/>
          <p:nvPr>
            <p:ph type="title" idx="3"/>
          </p:nvPr>
        </p:nvSpPr>
        <p:spPr>
          <a:xfrm>
            <a:off x="1388250" y="3066691"/>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04</a:t>
            </a:r>
            <a:endParaRPr lang="en-GB"/>
          </a:p>
        </p:txBody>
      </p:sp>
      <p:sp>
        <p:nvSpPr>
          <p:cNvPr id="217" name="Google Shape;217;p29"/>
          <p:cNvSpPr txBox="1"/>
          <p:nvPr>
            <p:ph type="title" idx="4"/>
          </p:nvPr>
        </p:nvSpPr>
        <p:spPr>
          <a:xfrm>
            <a:off x="4073100" y="1404683"/>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02</a:t>
            </a:r>
            <a:endParaRPr lang="en-GB"/>
          </a:p>
        </p:txBody>
      </p:sp>
      <p:sp>
        <p:nvSpPr>
          <p:cNvPr id="218" name="Google Shape;218;p29"/>
          <p:cNvSpPr txBox="1"/>
          <p:nvPr>
            <p:ph type="title" idx="5"/>
          </p:nvPr>
        </p:nvSpPr>
        <p:spPr>
          <a:xfrm>
            <a:off x="4073100" y="3066691"/>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05</a:t>
            </a:r>
            <a:endParaRPr lang="en-GB"/>
          </a:p>
        </p:txBody>
      </p:sp>
      <p:sp>
        <p:nvSpPr>
          <p:cNvPr id="219" name="Google Shape;219;p29"/>
          <p:cNvSpPr txBox="1"/>
          <p:nvPr>
            <p:ph type="title" idx="6"/>
          </p:nvPr>
        </p:nvSpPr>
        <p:spPr>
          <a:xfrm>
            <a:off x="6715901" y="1404683"/>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03</a:t>
            </a:r>
            <a:endParaRPr lang="en-GB"/>
          </a:p>
        </p:txBody>
      </p:sp>
      <p:sp>
        <p:nvSpPr>
          <p:cNvPr id="220" name="Google Shape;220;p29"/>
          <p:cNvSpPr txBox="1"/>
          <p:nvPr>
            <p:ph type="title" idx="7"/>
          </p:nvPr>
        </p:nvSpPr>
        <p:spPr>
          <a:xfrm>
            <a:off x="6715901" y="3066691"/>
            <a:ext cx="997800" cy="7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06</a:t>
            </a:r>
            <a:endParaRPr lang="en-GB"/>
          </a:p>
        </p:txBody>
      </p:sp>
      <p:sp>
        <p:nvSpPr>
          <p:cNvPr id="221" name="Google Shape;221;p29"/>
          <p:cNvSpPr txBox="1"/>
          <p:nvPr>
            <p:ph type="subTitle" idx="1"/>
          </p:nvPr>
        </p:nvSpPr>
        <p:spPr>
          <a:xfrm>
            <a:off x="720000" y="2127075"/>
            <a:ext cx="24186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 Qu'est-ce que JavaScript ?</a:t>
            </a:r>
            <a:endParaRPr lang="en-US" altLang="en-GB"/>
          </a:p>
        </p:txBody>
      </p:sp>
      <p:sp>
        <p:nvSpPr>
          <p:cNvPr id="222" name="Google Shape;222;p29"/>
          <p:cNvSpPr txBox="1"/>
          <p:nvPr>
            <p:ph type="subTitle" idx="8"/>
          </p:nvPr>
        </p:nvSpPr>
        <p:spPr>
          <a:xfrm>
            <a:off x="3362700" y="2127075"/>
            <a:ext cx="24186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Bases de JavaScript</a:t>
            </a:r>
            <a:endParaRPr lang="en-US" altLang="en-GB"/>
          </a:p>
        </p:txBody>
      </p:sp>
      <p:sp>
        <p:nvSpPr>
          <p:cNvPr id="223" name="Google Shape;223;p29"/>
          <p:cNvSpPr txBox="1"/>
          <p:nvPr>
            <p:ph type="subTitle" idx="9"/>
          </p:nvPr>
        </p:nvSpPr>
        <p:spPr>
          <a:xfrm>
            <a:off x="5874385" y="2127250"/>
            <a:ext cx="2656840" cy="4756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Travailler avec les données en JavaScript</a:t>
            </a:r>
            <a:endParaRPr lang="en-US" altLang="en-GB"/>
          </a:p>
        </p:txBody>
      </p:sp>
      <p:sp>
        <p:nvSpPr>
          <p:cNvPr id="224" name="Google Shape;224;p29"/>
          <p:cNvSpPr txBox="1"/>
          <p:nvPr>
            <p:ph type="subTitle" idx="13"/>
          </p:nvPr>
        </p:nvSpPr>
        <p:spPr>
          <a:xfrm>
            <a:off x="720000" y="3789100"/>
            <a:ext cx="24186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Hadoop et </a:t>
            </a:r>
            <a:r>
              <a:rPr lang="en-GB"/>
              <a:t>MapReduce</a:t>
            </a:r>
            <a:r>
              <a:rPr lang="en-US" altLang="en-GB"/>
              <a:t> : Rappel</a:t>
            </a:r>
            <a:endParaRPr lang="en-US" altLang="en-GB"/>
          </a:p>
        </p:txBody>
      </p:sp>
      <p:sp>
        <p:nvSpPr>
          <p:cNvPr id="225" name="Google Shape;225;p29"/>
          <p:cNvSpPr txBox="1"/>
          <p:nvPr>
            <p:ph type="subTitle" idx="14"/>
          </p:nvPr>
        </p:nvSpPr>
        <p:spPr>
          <a:xfrm>
            <a:off x="3362700" y="3789100"/>
            <a:ext cx="24186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JavaScript et MapReduce</a:t>
            </a:r>
            <a:endParaRPr lang="en-GB"/>
          </a:p>
        </p:txBody>
      </p:sp>
      <p:sp>
        <p:nvSpPr>
          <p:cNvPr id="226" name="Google Shape;226;p29"/>
          <p:cNvSpPr txBox="1"/>
          <p:nvPr>
            <p:ph type="subTitle" idx="15"/>
          </p:nvPr>
        </p:nvSpPr>
        <p:spPr>
          <a:xfrm>
            <a:off x="6005501" y="3789100"/>
            <a:ext cx="24186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TP - MapReduce avec Node.js</a:t>
            </a:r>
            <a:endParaRPr lang="en-GB"/>
          </a:p>
        </p:txBody>
      </p:sp>
      <p:cxnSp>
        <p:nvCxnSpPr>
          <p:cNvPr id="227" name="Google Shape;227;p29"/>
          <p:cNvCxnSpPr/>
          <p:nvPr/>
        </p:nvCxnSpPr>
        <p:spPr>
          <a:xfrm>
            <a:off x="727525" y="2126575"/>
            <a:ext cx="7725300" cy="0"/>
          </a:xfrm>
          <a:prstGeom prst="straightConnector1">
            <a:avLst/>
          </a:prstGeom>
          <a:noFill/>
          <a:ln w="9525" cap="flat" cmpd="sng">
            <a:solidFill>
              <a:schemeClr val="dk2"/>
            </a:solidFill>
            <a:prstDash val="solid"/>
            <a:round/>
            <a:headEnd type="oval" w="med" len="med"/>
            <a:tailEnd type="oval" w="med" len="med"/>
          </a:ln>
        </p:spPr>
      </p:cxnSp>
      <p:cxnSp>
        <p:nvCxnSpPr>
          <p:cNvPr id="228" name="Google Shape;228;p29"/>
          <p:cNvCxnSpPr/>
          <p:nvPr/>
        </p:nvCxnSpPr>
        <p:spPr>
          <a:xfrm>
            <a:off x="709350" y="3789100"/>
            <a:ext cx="7725300" cy="0"/>
          </a:xfrm>
          <a:prstGeom prst="straightConnector1">
            <a:avLst/>
          </a:prstGeom>
          <a:noFill/>
          <a:ln w="9525" cap="flat" cmpd="sng">
            <a:solidFill>
              <a:schemeClr val="dk2"/>
            </a:solidFill>
            <a:prstDash val="solid"/>
            <a:round/>
            <a:headEnd type="oval" w="med" len="med"/>
            <a:tailEnd type="oval" w="med" len="med"/>
          </a:ln>
        </p:spPr>
      </p:cxnSp>
      <p:sp>
        <p:nvSpPr>
          <p:cNvPr id="229" name="Google Shape;229;p29"/>
          <p:cNvSpPr/>
          <p:nvPr/>
        </p:nvSpPr>
        <p:spPr>
          <a:xfrm rot="-5400000">
            <a:off x="222175" y="206900"/>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3" name="Google Shape;283;p33"/>
          <p:cNvSpPr txBox="1"/>
          <p:nvPr>
            <p:ph type="subTitle" idx="4"/>
          </p:nvPr>
        </p:nvSpPr>
        <p:spPr>
          <a:xfrm>
            <a:off x="2274570" y="555625"/>
            <a:ext cx="4594860" cy="49403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Hadoop</a:t>
            </a:r>
            <a:endParaRPr lang="en-US"/>
          </a:p>
        </p:txBody>
      </p:sp>
      <p:sp>
        <p:nvSpPr>
          <p:cNvPr id="285" name="Google Shape;285;p33"/>
          <p:cNvSpPr txBox="1"/>
          <p:nvPr>
            <p:ph type="subTitle" idx="1"/>
          </p:nvPr>
        </p:nvSpPr>
        <p:spPr>
          <a:xfrm>
            <a:off x="1763395" y="1203960"/>
            <a:ext cx="5807710" cy="8997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Font typeface="Arial" panose="020B0604020202020204" pitchFamily="34" charset="0"/>
            </a:pPr>
            <a:r>
              <a:rPr lang="en-US" altLang="en-GB" b="1"/>
              <a:t>Ecosystème:</a:t>
            </a:r>
            <a:endParaRPr lang="en-US" altLang="en-GB" b="1"/>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HDFS (Hadoop Distributed File System): Système de fichiers distribué.</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YARN (Yet Another Resource Negotiator): Gestion des ressources et planification des tâches.</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MapReduce: Modèle de traitement.</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Google Shape;285;p33"/>
          <p:cNvSpPr txBox="1"/>
          <p:nvPr/>
        </p:nvSpPr>
        <p:spPr>
          <a:xfrm>
            <a:off x="1763395" y="3220085"/>
            <a:ext cx="4374515" cy="136652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0" lvl="0" indent="0" algn="l" rtl="0">
              <a:spcBef>
                <a:spcPts val="0"/>
              </a:spcBef>
              <a:spcAft>
                <a:spcPts val="0"/>
              </a:spcAft>
              <a:buFont typeface="Arial" panose="020B0604020202020204" pitchFamily="34" charset="0"/>
            </a:pPr>
            <a:r>
              <a:rPr lang="en-US" altLang="en-GB" b="1"/>
              <a:t>Utilitation:</a:t>
            </a:r>
            <a:endParaRPr lang="en-US" altLang="en-GB" b="1"/>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a:t>Permet de stocker et de traiter des données massives de manière efficace et distribuée.</a:t>
            </a:r>
            <a:endParaRPr lang="en-GB"/>
          </a:p>
          <a:p>
            <a:pPr marL="0" lvl="0" indent="0" algn="l" rtl="0">
              <a:spcBef>
                <a:spcPts val="0"/>
              </a:spcBef>
              <a:spcAft>
                <a:spcPts val="0"/>
              </a:spcAft>
              <a:buFont typeface="Arial" panose="020B0604020202020204" pitchFamily="34" charset="0"/>
            </a:pPr>
            <a:endParaRPr lang="en-GB"/>
          </a:p>
          <a:p>
            <a:pPr marL="171450" lvl="0" indent="-171450" algn="l" rtl="0">
              <a:spcBef>
                <a:spcPts val="0"/>
              </a:spcBef>
              <a:spcAft>
                <a:spcPts val="0"/>
              </a:spcAft>
              <a:buFont typeface="Arial" panose="020B0604020202020204" pitchFamily="34" charset="0"/>
              <a:buChar char="•"/>
            </a:pPr>
            <a:r>
              <a:rPr lang="en-GB"/>
              <a:t>Utilisé par des entreprises pour l'analyse de grandes quantités de données.</a:t>
            </a:r>
            <a:endParaRPr lang="en-GB"/>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971550" y="1924050"/>
            <a:ext cx="7413625" cy="8420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ym typeface="+mn-ea"/>
              </a:rPr>
              <a:t>JavaScript et MapReduce</a:t>
            </a:r>
            <a:endParaRPr lang="en-US" altLang="en-GB">
              <a:sym typeface="+mn-ea"/>
            </a:endParaRP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a:t>
            </a:r>
            <a:r>
              <a:rPr lang="en-US" altLang="en-GB"/>
              <a:t>5</a:t>
            </a:r>
            <a:endParaRPr lang="en-US" alt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5" name="Google Shape;285;p33"/>
          <p:cNvSpPr txBox="1"/>
          <p:nvPr>
            <p:ph type="subTitle" idx="1"/>
          </p:nvPr>
        </p:nvSpPr>
        <p:spPr>
          <a:xfrm>
            <a:off x="1835785" y="1419860"/>
            <a:ext cx="5184140" cy="899795"/>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Implémentation de MapReduce dans des environnements JavaScript pour le traitement des données côté client ou serveur.</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Google Shape;285;p33"/>
          <p:cNvSpPr txBox="1"/>
          <p:nvPr/>
        </p:nvSpPr>
        <p:spPr>
          <a:xfrm>
            <a:off x="1835785" y="2428240"/>
            <a:ext cx="5184140" cy="8997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171450" lvl="0" indent="-171450" algn="l" rtl="0">
              <a:spcBef>
                <a:spcPts val="0"/>
              </a:spcBef>
              <a:spcAft>
                <a:spcPts val="0"/>
              </a:spcAft>
              <a:buFont typeface="Arial" panose="020B0604020202020204" pitchFamily="34" charset="0"/>
              <a:buChar char="•"/>
            </a:pPr>
            <a:r>
              <a:rPr lang="en-GB" b="1"/>
              <a:t>MapReduce.js</a:t>
            </a:r>
            <a:r>
              <a:rPr lang="en-GB"/>
              <a:t>: Bibliothèque JavaScript pour l'exécution de tâches MapReduce.</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b="1"/>
              <a:t>Piz.js</a:t>
            </a:r>
            <a:r>
              <a:rPr lang="en-GB"/>
              <a:t>: Bibliothèque pour le traitement des Big Data en JavaScript.</a:t>
            </a:r>
            <a:endParaRPr lang="en-GB"/>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 name="Picture 2"/>
          <p:cNvPicPr>
            <a:picLocks noChangeAspect="1"/>
          </p:cNvPicPr>
          <p:nvPr/>
        </p:nvPicPr>
        <p:blipFill>
          <a:blip r:embed="rId1"/>
          <a:stretch>
            <a:fillRect/>
          </a:stretch>
        </p:blipFill>
        <p:spPr>
          <a:xfrm>
            <a:off x="1619885" y="838200"/>
            <a:ext cx="6248400" cy="34671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971550" y="1924050"/>
            <a:ext cx="7413625" cy="8420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ym typeface="+mn-ea"/>
              </a:rPr>
              <a:t>TP - MapReduce avec Node.js</a:t>
            </a:r>
            <a:endParaRPr lang="en-US" altLang="en-GB">
              <a:sym typeface="+mn-ea"/>
            </a:endParaRP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a:t>
            </a:r>
            <a:r>
              <a:rPr lang="en-US" altLang="en-GB"/>
              <a:t>6</a:t>
            </a:r>
            <a:endParaRPr lang="en-US" alt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5" name="Google Shape;285;p33"/>
          <p:cNvSpPr txBox="1"/>
          <p:nvPr>
            <p:ph type="subTitle" idx="1"/>
          </p:nvPr>
        </p:nvSpPr>
        <p:spPr>
          <a:xfrm>
            <a:off x="1835785" y="627380"/>
            <a:ext cx="5184140" cy="4826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GB"/>
              <a:t>Création d'un script Node.js pour exécuter une tâche MapReduce</a:t>
            </a:r>
            <a:endParaRPr 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1" name="Picture 0"/>
          <p:cNvPicPr>
            <a:picLocks noChangeAspect="1"/>
          </p:cNvPicPr>
          <p:nvPr/>
        </p:nvPicPr>
        <p:blipFill>
          <a:blip r:embed="rId1"/>
          <a:stretch>
            <a:fillRect/>
          </a:stretch>
        </p:blipFill>
        <p:spPr>
          <a:xfrm>
            <a:off x="1447800" y="1109980"/>
            <a:ext cx="6248400" cy="347662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Google Shape;285;p33"/>
          <p:cNvSpPr txBox="1"/>
          <p:nvPr/>
        </p:nvSpPr>
        <p:spPr>
          <a:xfrm>
            <a:off x="2123440" y="1632585"/>
            <a:ext cx="5518150" cy="19100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171450" lvl="0" indent="-171450" algn="l" rtl="0">
              <a:spcBef>
                <a:spcPts val="0"/>
              </a:spcBef>
              <a:spcAft>
                <a:spcPts val="0"/>
              </a:spcAft>
              <a:buFont typeface="Arial" panose="020B0604020202020204" pitchFamily="34" charset="0"/>
              <a:buChar char="•"/>
            </a:pPr>
            <a:r>
              <a:rPr lang="en-GB" b="1"/>
              <a:t>Optimisation des performances</a:t>
            </a:r>
            <a:r>
              <a:rPr lang="en-GB"/>
              <a:t>: Utiliser des techniques de parallélisme pour maximiser l'efficacité.</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b="1"/>
              <a:t>Gestion des erreurs</a:t>
            </a:r>
            <a:r>
              <a:rPr lang="en-GB"/>
              <a:t>: Implémenter des mécanismes robustes de gestion des erreurs pour assurer la fiabilité.</a:t>
            </a:r>
            <a:endParaRPr lang="en-GB"/>
          </a:p>
          <a:p>
            <a:pPr marL="171450" lvl="0" indent="-171450" algn="l" rtl="0">
              <a:spcBef>
                <a:spcPts val="0"/>
              </a:spcBef>
              <a:spcAft>
                <a:spcPts val="0"/>
              </a:spcAft>
              <a:buFont typeface="Arial" panose="020B0604020202020204" pitchFamily="34" charset="0"/>
              <a:buChar char="•"/>
            </a:pPr>
            <a:endParaRPr lang="en-GB"/>
          </a:p>
          <a:p>
            <a:pPr marL="171450" lvl="0" indent="-171450" algn="l" rtl="0">
              <a:spcBef>
                <a:spcPts val="0"/>
              </a:spcBef>
              <a:spcAft>
                <a:spcPts val="0"/>
              </a:spcAft>
              <a:buFont typeface="Arial" panose="020B0604020202020204" pitchFamily="34" charset="0"/>
              <a:buChar char="•"/>
            </a:pPr>
            <a:r>
              <a:rPr lang="en-GB" b="1"/>
              <a:t>Tests et validation</a:t>
            </a:r>
            <a:r>
              <a:rPr lang="en-GB"/>
              <a:t>: Toujours tester avec des ensembles de données variés pour s'assurer que le programme fonctionne correctement dans différents scénarios.</a:t>
            </a:r>
            <a:endParaRPr lang="en-GB"/>
          </a:p>
        </p:txBody>
      </p:sp>
      <p:sp>
        <p:nvSpPr>
          <p:cNvPr id="283" name="Google Shape;283;p33"/>
          <p:cNvSpPr txBox="1"/>
          <p:nvPr>
            <p:ph type="subTitle" idx="4"/>
          </p:nvPr>
        </p:nvSpPr>
        <p:spPr>
          <a:xfrm>
            <a:off x="2274570" y="628015"/>
            <a:ext cx="4594860" cy="494030"/>
          </a:xfrm>
          <a:prstGeom prst="rect">
            <a:avLst/>
          </a:prstGeom>
        </p:spPr>
        <p:txBody>
          <a:bodyPr spcFirstLastPara="1" wrap="square" lIns="91425" tIns="91425" rIns="91425" bIns="91425" anchor="b" anchorCtr="0">
            <a:noAutofit/>
          </a:bodyPr>
          <a:p>
            <a:pPr lvl="1" indent="0" algn="ctr" rtl="0">
              <a:spcBef>
                <a:spcPts val="0"/>
              </a:spcBef>
              <a:spcAft>
                <a:spcPts val="0"/>
              </a:spcAft>
              <a:buFont typeface="Arial" panose="020B0604020202020204" pitchFamily="34" charset="0"/>
            </a:pPr>
            <a:r>
              <a:rPr lang="en-GB" sz="1800">
                <a:sym typeface="+mn-ea"/>
              </a:rPr>
              <a:t>Conseils et bonnes pratiques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233" name="Shape 233"/>
        <p:cNvGrpSpPr/>
        <p:nvPr/>
      </p:nvGrpSpPr>
      <p:grpSpPr>
        <a:xfrm>
          <a:off x="0" y="0"/>
          <a:ext cx="0" cy="0"/>
          <a:chOff x="0" y="0"/>
          <a:chExt cx="0" cy="0"/>
        </a:xfrm>
      </p:grpSpPr>
      <p:sp>
        <p:nvSpPr>
          <p:cNvPr id="234" name="Google Shape;234;p30"/>
          <p:cNvSpPr txBox="1"/>
          <p:nvPr>
            <p:ph type="title"/>
          </p:nvPr>
        </p:nvSpPr>
        <p:spPr>
          <a:xfrm>
            <a:off x="720000" y="1455163"/>
            <a:ext cx="4480500" cy="69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Conclusion</a:t>
            </a:r>
            <a:endParaRPr lang="en-US" altLang="en-GB"/>
          </a:p>
        </p:txBody>
      </p:sp>
      <p:sp>
        <p:nvSpPr>
          <p:cNvPr id="235" name="Google Shape;235;p30"/>
          <p:cNvSpPr txBox="1"/>
          <p:nvPr>
            <p:ph type="subTitle" idx="1"/>
          </p:nvPr>
        </p:nvSpPr>
        <p:spPr>
          <a:xfrm>
            <a:off x="720090" y="2229485"/>
            <a:ext cx="5295900" cy="22250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a:t>
            </a:r>
            <a:endParaRPr lang="en-US" altLang="en-GB"/>
          </a:p>
          <a:p>
            <a:pPr marL="0" lvl="0" indent="0" algn="l" rtl="0">
              <a:spcBef>
                <a:spcPts val="0"/>
              </a:spcBef>
              <a:spcAft>
                <a:spcPts val="0"/>
              </a:spcAft>
              <a:buNone/>
            </a:pPr>
            <a:endParaRPr lang="en-GB"/>
          </a:p>
          <a:p>
            <a:pPr marL="171450" lvl="0" indent="-171450" algn="l" rtl="0">
              <a:spcBef>
                <a:spcPts val="0"/>
              </a:spcBef>
              <a:spcAft>
                <a:spcPts val="0"/>
              </a:spcAft>
            </a:pPr>
            <a:r>
              <a:rPr lang="en-GB"/>
              <a:t>Évolution des bibliothèques et outils pour le traitement des Big Data</a:t>
            </a:r>
            <a:endParaRPr lang="en-GB"/>
          </a:p>
          <a:p>
            <a:pPr marL="171450" lvl="0" indent="-171450" algn="l" rtl="0">
              <a:spcBef>
                <a:spcPts val="0"/>
              </a:spcBef>
              <a:spcAft>
                <a:spcPts val="0"/>
              </a:spcAft>
            </a:pPr>
            <a:endParaRPr lang="en-GB"/>
          </a:p>
          <a:p>
            <a:pPr marL="171450" lvl="0" indent="-171450" algn="l" rtl="0">
              <a:spcBef>
                <a:spcPts val="0"/>
              </a:spcBef>
              <a:spcAft>
                <a:spcPts val="0"/>
              </a:spcAft>
            </a:pPr>
            <a:r>
              <a:rPr lang="en-GB"/>
              <a:t>Intégration de JavaScript avec des technologies de Big Data émergentes: Apache Spark, Kafka, etc.</a:t>
            </a:r>
            <a:r>
              <a:rPr lang="en-US" altLang="en-GB"/>
              <a:t>.</a:t>
            </a:r>
            <a:endParaRPr lang="en-US" altLang="en-GB"/>
          </a:p>
          <a:p>
            <a:pPr marL="171450" lvl="0" indent="-171450" algn="l" rtl="0">
              <a:spcBef>
                <a:spcPts val="0"/>
              </a:spcBef>
              <a:spcAft>
                <a:spcPts val="0"/>
              </a:spcAft>
            </a:pPr>
            <a:endParaRPr lang="en-GB"/>
          </a:p>
          <a:p>
            <a:pPr marL="171450" lvl="0" indent="-171450" algn="l" rtl="0">
              <a:spcBef>
                <a:spcPts val="0"/>
              </a:spcBef>
              <a:spcAft>
                <a:spcPts val="0"/>
              </a:spcAft>
            </a:pPr>
            <a:r>
              <a:rPr lang="en-GB"/>
              <a:t>Rôle croissant de JavaScript dans l'analyse des données en temps réel: Node.js et D3.js</a:t>
            </a:r>
            <a:endParaRPr lang="en-GB"/>
          </a:p>
        </p:txBody>
      </p:sp>
      <p:sp>
        <p:nvSpPr>
          <p:cNvPr id="237" name="Google Shape;237;p30"/>
          <p:cNvSpPr/>
          <p:nvPr/>
        </p:nvSpPr>
        <p:spPr>
          <a:xfrm rot="-5400000">
            <a:off x="820775" y="5663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203" name="Shape 203"/>
        <p:cNvGrpSpPr/>
        <p:nvPr/>
      </p:nvGrpSpPr>
      <p:grpSpPr>
        <a:xfrm>
          <a:off x="0" y="0"/>
          <a:ext cx="0" cy="0"/>
          <a:chOff x="0" y="0"/>
          <a:chExt cx="0" cy="0"/>
        </a:xfrm>
      </p:grpSpPr>
      <p:sp>
        <p:nvSpPr>
          <p:cNvPr id="204" name="Google Shape;204;p2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Inhalt dieser Vorlage</a:t>
            </a:r>
            <a:endParaRPr lang="en-GB"/>
          </a:p>
          <a:p>
            <a:pPr marL="0" lvl="0" indent="0" algn="l" rtl="0">
              <a:spcBef>
                <a:spcPts val="0"/>
              </a:spcBef>
              <a:spcAft>
                <a:spcPts val="0"/>
              </a:spcAft>
              <a:buNone/>
            </a:pPr>
          </a:p>
        </p:txBody>
      </p:sp>
      <p:sp>
        <p:nvSpPr>
          <p:cNvPr id="205" name="Google Shape;205;p28"/>
          <p:cNvSpPr txBox="1"/>
          <p:nvPr>
            <p:ph type="body" idx="1"/>
          </p:nvPr>
        </p:nvSpPr>
        <p:spPr>
          <a:xfrm>
            <a:off x="720000" y="1093926"/>
            <a:ext cx="7704000" cy="33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Du kannst diese Folie löschen, wenn du mit der Bearbeitung der Präsentation fertig bist</a:t>
            </a:r>
            <a:endParaRPr>
              <a:solidFill>
                <a:schemeClr val="dk1"/>
              </a:solidFill>
            </a:endParaRPr>
          </a:p>
        </p:txBody>
      </p:sp>
      <p:graphicFrame>
        <p:nvGraphicFramePr>
          <p:cNvPr id="206" name="Google Shape;206;p28"/>
          <p:cNvGraphicFramePr/>
          <p:nvPr/>
        </p:nvGraphicFramePr>
        <p:xfrm>
          <a:off x="719988" y="1614825"/>
          <a:ext cx="7710775" cy="3000000"/>
        </p:xfrm>
        <a:graphic>
          <a:graphicData uri="http://schemas.openxmlformats.org/drawingml/2006/table">
            <a:tbl>
              <a:tblPr>
                <a:noFill/>
                <a:tableStyleId>{DEB26697-8593-439B-B62B-E9A4CD2C4D33}</a:tableStyleId>
              </a:tblPr>
              <a:tblGrid>
                <a:gridCol w="2648125"/>
                <a:gridCol w="5062650"/>
              </a:tblGrid>
              <a:tr h="350500">
                <a:tc>
                  <a:txBody>
                    <a:bodyPr/>
                    <a:lstStyle/>
                    <a:p>
                      <a:pPr marL="0" lvl="0" indent="0" algn="l" rtl="0">
                        <a:spcBef>
                          <a:spcPts val="0"/>
                        </a:spcBef>
                        <a:spcAft>
                          <a:spcPts val="0"/>
                        </a:spcAft>
                        <a:buNone/>
                      </a:pPr>
                      <a:r>
                        <a:rPr lang="en-GB" sz="1000" b="1" u="sng">
                          <a:solidFill>
                            <a:schemeClr val="hlink"/>
                          </a:solidFill>
                          <a:latin typeface="Manrope"/>
                          <a:ea typeface="Manrope"/>
                          <a:cs typeface="Manrope"/>
                          <a:sym typeface="Manrope"/>
                          <a:hlinkClick r:id="rId1" action="ppaction://hlinksldjump"/>
                        </a:rPr>
                        <a:t>Schriftarten</a:t>
                      </a:r>
                      <a:endParaRPr sz="1000" b="1" u="sng">
                        <a:solidFill>
                          <a:schemeClr val="dk1"/>
                        </a:solidFill>
                        <a:latin typeface="Manrope"/>
                        <a:ea typeface="Manrope"/>
                        <a:cs typeface="Manrope"/>
                        <a:sym typeface="Manrope"/>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arlow"/>
                          <a:ea typeface="Barlow"/>
                          <a:cs typeface="Barlow"/>
                          <a:sym typeface="Barlow"/>
                        </a:rPr>
                        <a:t>Um die Vorlage in PowerPoint mit den richtigen Schriftarten anzuzeigen, musst du die verwendeten Schriftarten herunterladen und auf deinem Computer installieren</a:t>
                      </a:r>
                      <a:endParaRPr sz="1000">
                        <a:solidFill>
                          <a:schemeClr val="dk1"/>
                        </a:solidFill>
                        <a:latin typeface="Barlow"/>
                        <a:ea typeface="Barlow"/>
                        <a:cs typeface="Barlow"/>
                        <a:sym typeface="Barlow"/>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50500">
                <a:tc>
                  <a:txBody>
                    <a:bodyPr/>
                    <a:lstStyle/>
                    <a:p>
                      <a:pPr marL="0" lvl="0" indent="0" algn="l" rtl="0">
                        <a:spcBef>
                          <a:spcPts val="0"/>
                        </a:spcBef>
                        <a:spcAft>
                          <a:spcPts val="0"/>
                        </a:spcAft>
                        <a:buNone/>
                      </a:pPr>
                      <a:r>
                        <a:rPr lang="en-GB" sz="1000" b="1" u="sng">
                          <a:solidFill>
                            <a:schemeClr val="hlink"/>
                          </a:solidFill>
                          <a:latin typeface="Manrope"/>
                          <a:ea typeface="Manrope"/>
                          <a:cs typeface="Manrope"/>
                          <a:sym typeface="Manrope"/>
                          <a:hlinkClick r:id="rId2" action="ppaction://hlinksldjump"/>
                        </a:rPr>
                        <a:t>Verwendete</a:t>
                      </a:r>
                      <a:r>
                        <a:rPr lang="en-GB" sz="1000" b="1">
                          <a:solidFill>
                            <a:schemeClr val="dk1"/>
                          </a:solidFill>
                          <a:latin typeface="Manrope"/>
                          <a:ea typeface="Manrope"/>
                          <a:cs typeface="Manrope"/>
                          <a:sym typeface="Manrope"/>
                        </a:rPr>
                        <a:t> und </a:t>
                      </a:r>
                      <a:r>
                        <a:rPr lang="en-GB" sz="1000" b="1" u="sng">
                          <a:solidFill>
                            <a:schemeClr val="hlink"/>
                          </a:solidFill>
                          <a:latin typeface="Manrope"/>
                          <a:ea typeface="Manrope"/>
                          <a:cs typeface="Manrope"/>
                          <a:sym typeface="Manrope"/>
                          <a:hlinkClick r:id="rId3" action="ppaction://hlinksldjump"/>
                        </a:rPr>
                        <a:t>alternative Ressourcen</a:t>
                      </a:r>
                      <a:endParaRPr sz="1000" b="1" u="sng">
                        <a:solidFill>
                          <a:schemeClr val="dk1"/>
                        </a:solidFill>
                        <a:latin typeface="Manrope"/>
                        <a:ea typeface="Manrope"/>
                        <a:cs typeface="Manrope"/>
                        <a:sym typeface="Manrope"/>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GB" sz="1000">
                          <a:solidFill>
                            <a:schemeClr val="dk1"/>
                          </a:solidFill>
                          <a:latin typeface="Barlow"/>
                          <a:ea typeface="Barlow"/>
                          <a:cs typeface="Barlow"/>
                          <a:sym typeface="Barlow"/>
                        </a:rPr>
                        <a:t>Eine Auswahl an grafischen Ressourcen die perfekt für dieser Präsentation sind</a:t>
                      </a:r>
                      <a:endParaRPr sz="1000">
                        <a:solidFill>
                          <a:schemeClr val="dk1"/>
                        </a:solidFill>
                        <a:latin typeface="Barlow"/>
                        <a:ea typeface="Barlow"/>
                        <a:cs typeface="Barlow"/>
                        <a:sym typeface="Barlow"/>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50500">
                <a:tc>
                  <a:txBody>
                    <a:bodyPr/>
                    <a:lstStyle/>
                    <a:p>
                      <a:pPr marL="0" lvl="0" indent="0" algn="l" rtl="0">
                        <a:spcBef>
                          <a:spcPts val="0"/>
                        </a:spcBef>
                        <a:spcAft>
                          <a:spcPts val="0"/>
                        </a:spcAft>
                        <a:buNone/>
                      </a:pPr>
                      <a:r>
                        <a:rPr lang="en-GB" sz="1000" b="1" u="sng">
                          <a:solidFill>
                            <a:schemeClr val="hlink"/>
                          </a:solidFill>
                          <a:latin typeface="Manrope"/>
                          <a:ea typeface="Manrope"/>
                          <a:cs typeface="Manrope"/>
                          <a:sym typeface="Manrope"/>
                          <a:hlinkClick r:id="rId4" action="ppaction://hlinksldjump"/>
                        </a:rPr>
                        <a:t>Vielen Dank-Folie</a:t>
                      </a:r>
                      <a:endParaRPr sz="1000" b="1" u="sng">
                        <a:solidFill>
                          <a:schemeClr val="dk1"/>
                        </a:solidFill>
                        <a:latin typeface="Manrope"/>
                        <a:ea typeface="Manrope"/>
                        <a:cs typeface="Manrope"/>
                        <a:sym typeface="Manrope"/>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arlow"/>
                          <a:ea typeface="Barlow"/>
                          <a:cs typeface="Barlow"/>
                          <a:sym typeface="Barlow"/>
                        </a:rPr>
                        <a:t>Diese Folie enthält die Credits für das Design, bitte lösche sie nicht</a:t>
                      </a:r>
                      <a:endParaRPr sz="1000">
                        <a:solidFill>
                          <a:schemeClr val="dk1"/>
                        </a:solidFill>
                        <a:latin typeface="Barlow"/>
                        <a:ea typeface="Barlow"/>
                        <a:cs typeface="Barlow"/>
                        <a:sym typeface="Barlow"/>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50500">
                <a:tc>
                  <a:txBody>
                    <a:bodyPr/>
                    <a:lstStyle/>
                    <a:p>
                      <a:pPr marL="0" lvl="0" indent="0" algn="l" rtl="0">
                        <a:spcBef>
                          <a:spcPts val="0"/>
                        </a:spcBef>
                        <a:spcAft>
                          <a:spcPts val="0"/>
                        </a:spcAft>
                        <a:buNone/>
                      </a:pPr>
                      <a:r>
                        <a:rPr lang="en-GB" sz="1000" b="1" u="sng">
                          <a:solidFill>
                            <a:schemeClr val="hlink"/>
                          </a:solidFill>
                          <a:latin typeface="Manrope"/>
                          <a:ea typeface="Manrope"/>
                          <a:cs typeface="Manrope"/>
                          <a:sym typeface="Manrope"/>
                          <a:hlinkClick r:id="rId1" action="ppaction://hlinksldjump"/>
                        </a:rPr>
                        <a:t>Farben</a:t>
                      </a:r>
                      <a:endParaRPr sz="1000" b="1" u="sng">
                        <a:solidFill>
                          <a:schemeClr val="dk1"/>
                        </a:solidFill>
                        <a:latin typeface="Manrope"/>
                        <a:ea typeface="Manrope"/>
                        <a:cs typeface="Manrope"/>
                        <a:sym typeface="Manrope"/>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arlow"/>
                          <a:ea typeface="Barlow"/>
                          <a:cs typeface="Barlow"/>
                          <a:sym typeface="Barlow"/>
                        </a:rPr>
                        <a:t>Alle Farben, die in dieser Präsentation verwendet werden</a:t>
                      </a:r>
                      <a:endParaRPr sz="1000">
                        <a:solidFill>
                          <a:schemeClr val="dk1"/>
                        </a:solidFill>
                        <a:latin typeface="Barlow"/>
                        <a:ea typeface="Barlow"/>
                        <a:cs typeface="Barlow"/>
                        <a:sym typeface="Barlow"/>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50500">
                <a:tc>
                  <a:txBody>
                    <a:bodyPr/>
                    <a:lstStyle/>
                    <a:p>
                      <a:pPr marL="0" lvl="0" indent="0" algn="l" rtl="0">
                        <a:spcBef>
                          <a:spcPts val="0"/>
                        </a:spcBef>
                        <a:spcAft>
                          <a:spcPts val="0"/>
                        </a:spcAft>
                        <a:buNone/>
                      </a:pPr>
                      <a:r>
                        <a:rPr lang="en-GB" sz="1000" b="1" u="sng">
                          <a:solidFill>
                            <a:schemeClr val="hlink"/>
                          </a:solidFill>
                          <a:latin typeface="Manrope"/>
                          <a:ea typeface="Manrope"/>
                          <a:cs typeface="Manrope"/>
                          <a:sym typeface="Manrope"/>
                          <a:hlinkClick r:id="rId5" action="ppaction://hlinksldjump"/>
                        </a:rPr>
                        <a:t>Infografik-Ressourcen</a:t>
                      </a:r>
                      <a:r>
                        <a:rPr lang="en-GB" sz="1000" b="1">
                          <a:solidFill>
                            <a:schemeClr val="dk1"/>
                          </a:solidFill>
                          <a:latin typeface="Manrope"/>
                          <a:ea typeface="Manrope"/>
                          <a:cs typeface="Manrope"/>
                          <a:sym typeface="Manrope"/>
                        </a:rPr>
                        <a:t> und </a:t>
                      </a:r>
                      <a:r>
                        <a:rPr lang="en-GB" sz="1000" b="1" u="sng">
                          <a:solidFill>
                            <a:schemeClr val="hlink"/>
                          </a:solidFill>
                          <a:latin typeface="Manrope"/>
                          <a:ea typeface="Manrope"/>
                          <a:cs typeface="Manrope"/>
                          <a:sym typeface="Manrope"/>
                          <a:hlinkClick r:id="rId6" action="ppaction://hlinksldjump"/>
                        </a:rPr>
                        <a:t>Icons</a:t>
                      </a:r>
                      <a:endParaRPr sz="1000" b="1" u="sng">
                        <a:solidFill>
                          <a:schemeClr val="dk1"/>
                        </a:solidFill>
                        <a:latin typeface="Manrope"/>
                        <a:ea typeface="Manrope"/>
                        <a:cs typeface="Manrope"/>
                        <a:sym typeface="Manrope"/>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Du kannst sie in der Präsentation verwenden und ihre Größe und Farbe bearbeiten.</a:t>
                      </a:r>
                      <a:endParaRPr sz="1000">
                        <a:solidFill>
                          <a:schemeClr val="dk1"/>
                        </a:solidFill>
                        <a:latin typeface="Barlow"/>
                        <a:ea typeface="Barlow"/>
                        <a:cs typeface="Barlow"/>
                        <a:sym typeface="Barlow"/>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350500">
                <a:tc>
                  <a:txBody>
                    <a:bodyPr/>
                    <a:lstStyle/>
                    <a:p>
                      <a:pPr marL="0" lvl="0" indent="0" algn="l" rtl="0">
                        <a:spcBef>
                          <a:spcPts val="0"/>
                        </a:spcBef>
                        <a:spcAft>
                          <a:spcPts val="0"/>
                        </a:spcAft>
                        <a:buNone/>
                      </a:pPr>
                      <a:r>
                        <a:rPr lang="en-GB" sz="1000" b="1">
                          <a:solidFill>
                            <a:schemeClr val="dk1"/>
                          </a:solidFill>
                          <a:latin typeface="Manrope"/>
                          <a:ea typeface="Manrope"/>
                          <a:cs typeface="Manrope"/>
                          <a:sym typeface="Manrope"/>
                        </a:rPr>
                        <a:t>Bearbeitbares Thema </a:t>
                      </a:r>
                      <a:endParaRPr sz="1000" b="1">
                        <a:solidFill>
                          <a:schemeClr val="dk1"/>
                        </a:solidFill>
                        <a:latin typeface="Manrope"/>
                        <a:ea typeface="Manrope"/>
                        <a:cs typeface="Manrope"/>
                        <a:sym typeface="Manrope"/>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GB" sz="1000">
                          <a:solidFill>
                            <a:schemeClr val="dk1"/>
                          </a:solidFill>
                          <a:latin typeface="Barlow"/>
                          <a:ea typeface="Barlow"/>
                          <a:cs typeface="Barlow"/>
                          <a:sym typeface="Barlow"/>
                        </a:rPr>
                        <a:t>Masterfolien können leicht bearbeitet werden. Klicke </a:t>
                      </a:r>
                      <a:r>
                        <a:rPr lang="en-GB" sz="1000" b="1" u="sng">
                          <a:solidFill>
                            <a:schemeClr val="dk1"/>
                          </a:solidFill>
                          <a:latin typeface="Barlow"/>
                          <a:ea typeface="Barlow"/>
                          <a:cs typeface="Barlow"/>
                          <a:sym typeface="Barlow"/>
                          <a:hlinkClick r:id="rId7"/>
                        </a:rPr>
                        <a:t>hier</a:t>
                      </a:r>
                      <a:r>
                        <a:rPr lang="en-GB" sz="1000">
                          <a:solidFill>
                            <a:schemeClr val="dk1"/>
                          </a:solidFill>
                          <a:latin typeface="Barlow"/>
                          <a:ea typeface="Barlow"/>
                          <a:cs typeface="Barlow"/>
                          <a:sym typeface="Barlow"/>
                        </a:rPr>
                        <a:t>, um zu lernen, wie</a:t>
                      </a:r>
                      <a:endParaRPr sz="1000">
                        <a:solidFill>
                          <a:schemeClr val="dk1"/>
                        </a:solidFill>
                        <a:latin typeface="Barlow"/>
                        <a:ea typeface="Barlow"/>
                        <a:cs typeface="Barlow"/>
                        <a:sym typeface="Barlow"/>
                      </a:endParaRPr>
                    </a:p>
                  </a:txBody>
                  <a:tcPr marL="91425" marR="91425" marT="91425" marB="91425">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bl>
          </a:graphicData>
        </a:graphic>
      </p:graphicFrame>
      <p:sp>
        <p:nvSpPr>
          <p:cNvPr id="207" name="Google Shape;207;p28"/>
          <p:cNvSpPr txBox="1"/>
          <p:nvPr/>
        </p:nvSpPr>
        <p:spPr>
          <a:xfrm>
            <a:off x="713219" y="4058479"/>
            <a:ext cx="16296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chemeClr val="dk1"/>
                </a:solidFill>
                <a:latin typeface="Barlow"/>
                <a:ea typeface="Barlow"/>
                <a:cs typeface="Barlow"/>
                <a:sym typeface="Barlow"/>
              </a:rPr>
              <a:t>Für weitere Infos:</a:t>
            </a:r>
            <a:br>
              <a:rPr lang="en-GB" sz="1000">
                <a:solidFill>
                  <a:schemeClr val="dk1"/>
                </a:solidFill>
                <a:latin typeface="Barlow"/>
                <a:ea typeface="Barlow"/>
                <a:cs typeface="Barlow"/>
                <a:sym typeface="Barlow"/>
              </a:rPr>
            </a:br>
            <a:r>
              <a:rPr lang="en-GB" sz="1000" u="sng">
                <a:solidFill>
                  <a:schemeClr val="dk1"/>
                </a:solidFill>
                <a:latin typeface="Barlow"/>
                <a:ea typeface="Barlow"/>
                <a:cs typeface="Barlow"/>
                <a:sym typeface="Barlow"/>
                <a:hlinkClick r:id="rId8"/>
              </a:rPr>
              <a:t>SLIDESGO</a:t>
            </a:r>
            <a:r>
              <a:rPr lang="en-GB" sz="1000">
                <a:solidFill>
                  <a:schemeClr val="dk1"/>
                </a:solidFill>
                <a:latin typeface="Barlow"/>
                <a:ea typeface="Barlow"/>
                <a:cs typeface="Barlow"/>
                <a:sym typeface="Barlow"/>
              </a:rPr>
              <a:t>  |  </a:t>
            </a:r>
            <a:r>
              <a:rPr lang="en-GB" sz="1000" u="sng">
                <a:solidFill>
                  <a:schemeClr val="dk1"/>
                </a:solidFill>
                <a:latin typeface="Barlow"/>
                <a:ea typeface="Barlow"/>
                <a:cs typeface="Barlow"/>
                <a:sym typeface="Barlow"/>
                <a:hlinkClick r:id="rId9"/>
              </a:rPr>
              <a:t>BLOG</a:t>
            </a:r>
            <a:r>
              <a:rPr lang="en-GB" sz="1000">
                <a:solidFill>
                  <a:schemeClr val="dk1"/>
                </a:solidFill>
                <a:latin typeface="Barlow"/>
                <a:ea typeface="Barlow"/>
                <a:cs typeface="Barlow"/>
                <a:sym typeface="Barlow"/>
              </a:rPr>
              <a:t>  |  </a:t>
            </a:r>
            <a:r>
              <a:rPr lang="en-GB" sz="1000" u="sng">
                <a:solidFill>
                  <a:schemeClr val="dk1"/>
                </a:solidFill>
                <a:latin typeface="Barlow"/>
                <a:ea typeface="Barlow"/>
                <a:cs typeface="Barlow"/>
                <a:sym typeface="Barlow"/>
                <a:hlinkClick r:id="rId10"/>
              </a:rPr>
              <a:t>FAQs</a:t>
            </a:r>
            <a:endParaRPr sz="1000" u="sng">
              <a:solidFill>
                <a:schemeClr val="dk1"/>
              </a:solidFill>
              <a:latin typeface="Barlow"/>
              <a:ea typeface="Barlow"/>
              <a:cs typeface="Barlow"/>
              <a:sym typeface="Barlow"/>
            </a:endParaRPr>
          </a:p>
        </p:txBody>
      </p:sp>
      <p:sp>
        <p:nvSpPr>
          <p:cNvPr id="208" name="Google Shape;208;p28"/>
          <p:cNvSpPr txBox="1"/>
          <p:nvPr/>
        </p:nvSpPr>
        <p:spPr>
          <a:xfrm>
            <a:off x="3448181" y="4058479"/>
            <a:ext cx="3000000" cy="49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chemeClr val="dk1"/>
                </a:solidFill>
                <a:latin typeface="Barlow"/>
                <a:ea typeface="Barlow"/>
                <a:cs typeface="Barlow"/>
                <a:sym typeface="Barlow"/>
              </a:rPr>
              <a:t>Besuche unsere Projekte:</a:t>
            </a:r>
            <a:br>
              <a:rPr lang="en-GB" sz="1000">
                <a:solidFill>
                  <a:schemeClr val="dk1"/>
                </a:solidFill>
                <a:latin typeface="Barlow"/>
                <a:ea typeface="Barlow"/>
                <a:cs typeface="Barlow"/>
                <a:sym typeface="Barlow"/>
              </a:rPr>
            </a:br>
            <a:r>
              <a:rPr lang="en-GB" sz="1000" u="sng">
                <a:solidFill>
                  <a:schemeClr val="dk1"/>
                </a:solidFill>
                <a:latin typeface="Barlow"/>
                <a:ea typeface="Barlow"/>
                <a:cs typeface="Barlow"/>
                <a:sym typeface="Barlow"/>
                <a:hlinkClick r:id="rId11"/>
              </a:rPr>
              <a:t>FREEPIK</a:t>
            </a:r>
            <a:r>
              <a:rPr lang="en-GB" sz="1000">
                <a:solidFill>
                  <a:schemeClr val="dk1"/>
                </a:solidFill>
                <a:latin typeface="Barlow"/>
                <a:ea typeface="Barlow"/>
                <a:cs typeface="Barlow"/>
                <a:sym typeface="Barlow"/>
              </a:rPr>
              <a:t> | </a:t>
            </a:r>
            <a:r>
              <a:rPr lang="en-GB" sz="1000" u="sng">
                <a:solidFill>
                  <a:schemeClr val="dk1"/>
                </a:solidFill>
                <a:latin typeface="Barlow"/>
                <a:ea typeface="Barlow"/>
                <a:cs typeface="Barlow"/>
                <a:sym typeface="Barlow"/>
                <a:hlinkClick r:id="rId12"/>
              </a:rPr>
              <a:t>FLATICON</a:t>
            </a:r>
            <a:r>
              <a:rPr lang="en-GB" sz="1000">
                <a:solidFill>
                  <a:schemeClr val="dk1"/>
                </a:solidFill>
                <a:latin typeface="Barlow"/>
                <a:ea typeface="Barlow"/>
                <a:cs typeface="Barlow"/>
                <a:sym typeface="Barlow"/>
              </a:rPr>
              <a:t> | </a:t>
            </a:r>
            <a:r>
              <a:rPr lang="en-GB" sz="1000" u="sng">
                <a:solidFill>
                  <a:schemeClr val="dk1"/>
                </a:solidFill>
                <a:latin typeface="Barlow"/>
                <a:ea typeface="Barlow"/>
                <a:cs typeface="Barlow"/>
                <a:sym typeface="Barlow"/>
                <a:hlinkClick r:id="rId13"/>
              </a:rPr>
              <a:t>STORYSET</a:t>
            </a:r>
            <a:r>
              <a:rPr lang="en-GB" sz="1000">
                <a:solidFill>
                  <a:schemeClr val="dk1"/>
                </a:solidFill>
                <a:latin typeface="Barlow"/>
                <a:ea typeface="Barlow"/>
                <a:cs typeface="Barlow"/>
                <a:sym typeface="Barlow"/>
              </a:rPr>
              <a:t> | </a:t>
            </a:r>
            <a:r>
              <a:rPr lang="en-GB" sz="1000" u="sng">
                <a:solidFill>
                  <a:schemeClr val="dk1"/>
                </a:solidFill>
                <a:latin typeface="Barlow"/>
                <a:ea typeface="Barlow"/>
                <a:cs typeface="Barlow"/>
                <a:sym typeface="Barlow"/>
                <a:hlinkClick r:id="rId14"/>
              </a:rPr>
              <a:t>WEPIK</a:t>
            </a:r>
            <a:r>
              <a:rPr lang="en-GB" sz="1000">
                <a:solidFill>
                  <a:schemeClr val="dk1"/>
                </a:solidFill>
                <a:latin typeface="Barlow"/>
                <a:ea typeface="Barlow"/>
                <a:cs typeface="Barlow"/>
                <a:sym typeface="Barlow"/>
              </a:rPr>
              <a:t> | </a:t>
            </a:r>
            <a:r>
              <a:rPr lang="en-GB" sz="1000" u="sng">
                <a:solidFill>
                  <a:schemeClr val="dk1"/>
                </a:solidFill>
                <a:latin typeface="Barlow"/>
                <a:ea typeface="Barlow"/>
                <a:cs typeface="Barlow"/>
                <a:sym typeface="Barlow"/>
                <a:hlinkClick r:id="rId15"/>
              </a:rPr>
              <a:t>VIDEVO</a:t>
            </a:r>
            <a:endParaRPr sz="1000">
              <a:solidFill>
                <a:schemeClr val="dk1"/>
              </a:solidFill>
              <a:latin typeface="Barlow"/>
              <a:ea typeface="Barlow"/>
              <a:cs typeface="Barlow"/>
              <a:sym typeface="Barlow"/>
            </a:endParaRPr>
          </a:p>
        </p:txBody>
      </p:sp>
      <p:sp>
        <p:nvSpPr>
          <p:cNvPr id="209" name="Google Shape;209;p28"/>
          <p:cNvSpPr/>
          <p:nvPr/>
        </p:nvSpPr>
        <p:spPr>
          <a:xfrm rot="-5400000">
            <a:off x="7690250" y="215050"/>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233" name="Shape 233"/>
        <p:cNvGrpSpPr/>
        <p:nvPr/>
      </p:nvGrpSpPr>
      <p:grpSpPr>
        <a:xfrm>
          <a:off x="0" y="0"/>
          <a:ext cx="0" cy="0"/>
          <a:chOff x="0" y="0"/>
          <a:chExt cx="0" cy="0"/>
        </a:xfrm>
      </p:grpSpPr>
      <p:sp>
        <p:nvSpPr>
          <p:cNvPr id="237" name="Google Shape;237;p30"/>
          <p:cNvSpPr/>
          <p:nvPr/>
        </p:nvSpPr>
        <p:spPr>
          <a:xfrm rot="-5400000">
            <a:off x="820775" y="5663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33" name="Shape 233"/>
        <p:cNvGrpSpPr/>
        <p:nvPr/>
      </p:nvGrpSpPr>
      <p:grpSpPr>
        <a:xfrm>
          <a:off x="0" y="0"/>
          <a:ext cx="0" cy="0"/>
          <a:chOff x="0" y="0"/>
          <a:chExt cx="0" cy="0"/>
        </a:xfrm>
      </p:grpSpPr>
      <p:sp>
        <p:nvSpPr>
          <p:cNvPr id="234" name="Google Shape;234;p30"/>
          <p:cNvSpPr txBox="1"/>
          <p:nvPr>
            <p:ph type="title"/>
          </p:nvPr>
        </p:nvSpPr>
        <p:spPr>
          <a:xfrm>
            <a:off x="720000" y="1455163"/>
            <a:ext cx="4480500" cy="69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Introduction</a:t>
            </a:r>
            <a:endParaRPr lang="en-US" altLang="en-GB"/>
          </a:p>
        </p:txBody>
      </p:sp>
      <p:sp>
        <p:nvSpPr>
          <p:cNvPr id="235" name="Google Shape;235;p30"/>
          <p:cNvSpPr txBox="1"/>
          <p:nvPr>
            <p:ph type="subTitle" idx="1"/>
          </p:nvPr>
        </p:nvSpPr>
        <p:spPr>
          <a:xfrm>
            <a:off x="720090" y="2229485"/>
            <a:ext cx="4480560" cy="17157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Big Data</a:t>
            </a:r>
            <a:r>
              <a:rPr lang="en-GB"/>
              <a:t>: Définition, caractéristiques (Volume, Vélocité, Variété, Véracité, Valeur).</a:t>
            </a:r>
            <a:endParaRPr lang="en-GB"/>
          </a:p>
          <a:p>
            <a:pPr marL="0" lvl="0" indent="0" algn="l" rtl="0">
              <a:spcBef>
                <a:spcPts val="0"/>
              </a:spcBef>
              <a:spcAft>
                <a:spcPts val="0"/>
              </a:spcAft>
              <a:buNone/>
            </a:pP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b="1"/>
              <a:t>JavaScript</a:t>
            </a:r>
            <a:r>
              <a:rPr lang="en-GB"/>
              <a:t>: Langage de programmation, son utilisation dans le développement web et le traitement des données.</a:t>
            </a:r>
            <a:endParaRPr lang="en-GB"/>
          </a:p>
        </p:txBody>
      </p:sp>
      <p:pic>
        <p:nvPicPr>
          <p:cNvPr id="236" name="Google Shape;236;p30"/>
          <p:cNvPicPr preferRelativeResize="0"/>
          <p:nvPr>
            <p:ph type="pic" idx="2"/>
          </p:nvPr>
        </p:nvPicPr>
        <p:blipFill rotWithShape="1">
          <a:blip r:embed="rId1"/>
          <a:srcRect l="2500" t="18586" r="17875" b="4002"/>
          <a:stretch>
            <a:fillRect/>
          </a:stretch>
        </p:blipFill>
        <p:spPr>
          <a:xfrm flipH="1">
            <a:off x="5643775" y="539500"/>
            <a:ext cx="2787000" cy="4064400"/>
          </a:xfrm>
          <a:prstGeom prst="roundRect">
            <a:avLst>
              <a:gd name="adj" fmla="val 16667"/>
            </a:avLst>
          </a:prstGeom>
        </p:spPr>
      </p:pic>
      <p:sp>
        <p:nvSpPr>
          <p:cNvPr id="237" name="Google Shape;237;p30"/>
          <p:cNvSpPr/>
          <p:nvPr/>
        </p:nvSpPr>
        <p:spPr>
          <a:xfrm rot="-5400000">
            <a:off x="820775" y="5663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233" name="Shape 233"/>
        <p:cNvGrpSpPr/>
        <p:nvPr/>
      </p:nvGrpSpPr>
      <p:grpSpPr>
        <a:xfrm>
          <a:off x="0" y="0"/>
          <a:ext cx="0" cy="0"/>
          <a:chOff x="0" y="0"/>
          <a:chExt cx="0" cy="0"/>
        </a:xfrm>
      </p:grpSpPr>
      <p:sp>
        <p:nvSpPr>
          <p:cNvPr id="237" name="Google Shape;237;p30"/>
          <p:cNvSpPr/>
          <p:nvPr/>
        </p:nvSpPr>
        <p:spPr>
          <a:xfrm rot="-5400000">
            <a:off x="820775" y="5663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337" name="Shape 337"/>
        <p:cNvGrpSpPr/>
        <p:nvPr/>
      </p:nvGrpSpPr>
      <p:grpSpPr>
        <a:xfrm>
          <a:off x="0" y="0"/>
          <a:ext cx="0" cy="0"/>
          <a:chOff x="0" y="0"/>
          <a:chExt cx="0" cy="0"/>
        </a:xfrm>
      </p:grpSpPr>
      <p:sp>
        <p:nvSpPr>
          <p:cNvPr id="338" name="Google Shape;338;p34"/>
          <p:cNvSpPr txBox="1"/>
          <p:nvPr>
            <p:ph type="subTitle" idx="6"/>
          </p:nvPr>
        </p:nvSpPr>
        <p:spPr>
          <a:xfrm>
            <a:off x="1277242" y="3024275"/>
            <a:ext cx="3271200" cy="49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Bleib den Trends voraus</a:t>
            </a:r>
            <a:endParaRPr lang="en-GB"/>
          </a:p>
        </p:txBody>
      </p:sp>
      <p:sp>
        <p:nvSpPr>
          <p:cNvPr id="339" name="Google Shape;339;p3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Wichtige Ideen zur Marktchance</a:t>
            </a:r>
            <a:endParaRPr lang="en-GB"/>
          </a:p>
        </p:txBody>
      </p:sp>
      <p:sp>
        <p:nvSpPr>
          <p:cNvPr id="340" name="Google Shape;340;p34"/>
          <p:cNvSpPr txBox="1"/>
          <p:nvPr>
            <p:ph type="subTitle" idx="1"/>
          </p:nvPr>
        </p:nvSpPr>
        <p:spPr>
          <a:xfrm>
            <a:off x="1277242" y="1854050"/>
            <a:ext cx="3273600" cy="8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Analysiere die bestehenden Kundenbedürfnisse und identifiziere Marktlücken, um neue Möglichkeiten zu finden</a:t>
            </a:r>
            <a:endParaRPr lang="en-GB"/>
          </a:p>
        </p:txBody>
      </p:sp>
      <p:sp>
        <p:nvSpPr>
          <p:cNvPr id="341" name="Google Shape;341;p34"/>
          <p:cNvSpPr txBox="1"/>
          <p:nvPr>
            <p:ph type="subTitle" idx="2"/>
          </p:nvPr>
        </p:nvSpPr>
        <p:spPr>
          <a:xfrm>
            <a:off x="5271431" y="1854050"/>
            <a:ext cx="3182100" cy="8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Nutze Technologie und Kundenfeedback, um neue Lösungen zu entwickeln, die den Anforderungen und Bedürfnissen deiner Kunden entsprechen</a:t>
            </a:r>
            <a:endParaRPr lang="en-GB"/>
          </a:p>
          <a:p>
            <a:pPr marL="0" lvl="0" indent="0" algn="l" rtl="0">
              <a:spcBef>
                <a:spcPts val="0"/>
              </a:spcBef>
              <a:spcAft>
                <a:spcPts val="0"/>
              </a:spcAft>
              <a:buNone/>
            </a:pPr>
          </a:p>
        </p:txBody>
      </p:sp>
      <p:sp>
        <p:nvSpPr>
          <p:cNvPr id="342" name="Google Shape;342;p34"/>
          <p:cNvSpPr txBox="1"/>
          <p:nvPr>
            <p:ph type="subTitle" idx="3"/>
          </p:nvPr>
        </p:nvSpPr>
        <p:spPr>
          <a:xfrm>
            <a:off x="1277242" y="3518050"/>
            <a:ext cx="3273600" cy="8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Beobachte Veränderungen auf dem Markt, wie z.B. Veränderungen im Verbraucherverhalten oder neue Technologien, um neue Chancen und Trends zu nutzen</a:t>
            </a:r>
            <a:endParaRPr lang="en-GB"/>
          </a:p>
        </p:txBody>
      </p:sp>
      <p:sp>
        <p:nvSpPr>
          <p:cNvPr id="343" name="Google Shape;343;p34"/>
          <p:cNvSpPr txBox="1"/>
          <p:nvPr>
            <p:ph type="subTitle" idx="4"/>
          </p:nvPr>
        </p:nvSpPr>
        <p:spPr>
          <a:xfrm>
            <a:off x="5271431" y="3518050"/>
            <a:ext cx="3182100" cy="8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Erkenne Zeiten im Jahr, in denen die Nachfrage nach bestimmten Produkten besonders hoch ist, und nutze diese besonderen Zeiten, um Kunden anzusprechen</a:t>
            </a:r>
            <a:endParaRPr lang="en-GB"/>
          </a:p>
        </p:txBody>
      </p:sp>
      <p:sp>
        <p:nvSpPr>
          <p:cNvPr id="344" name="Google Shape;344;p34"/>
          <p:cNvSpPr txBox="1"/>
          <p:nvPr>
            <p:ph type="subTitle" idx="5"/>
          </p:nvPr>
        </p:nvSpPr>
        <p:spPr>
          <a:xfrm>
            <a:off x="1277242" y="1360250"/>
            <a:ext cx="3273600" cy="49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Neue Märkte erforschen</a:t>
            </a:r>
            <a:endParaRPr lang="en-GB"/>
          </a:p>
        </p:txBody>
      </p:sp>
      <p:sp>
        <p:nvSpPr>
          <p:cNvPr id="345" name="Google Shape;345;p34"/>
          <p:cNvSpPr txBox="1"/>
          <p:nvPr>
            <p:ph type="subTitle" idx="7"/>
          </p:nvPr>
        </p:nvSpPr>
        <p:spPr>
          <a:xfrm>
            <a:off x="5271431" y="1360250"/>
            <a:ext cx="3182100" cy="49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Innovative Lösungen</a:t>
            </a:r>
            <a:endParaRPr lang="en-GB"/>
          </a:p>
        </p:txBody>
      </p:sp>
      <p:sp>
        <p:nvSpPr>
          <p:cNvPr id="346" name="Google Shape;346;p34"/>
          <p:cNvSpPr txBox="1"/>
          <p:nvPr>
            <p:ph type="subTitle" idx="8"/>
          </p:nvPr>
        </p:nvSpPr>
        <p:spPr>
          <a:xfrm>
            <a:off x="5271431" y="3024275"/>
            <a:ext cx="3182100" cy="49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Saisonale Spitzen</a:t>
            </a:r>
            <a:endParaRPr lang="en-GB"/>
          </a:p>
        </p:txBody>
      </p:sp>
      <p:sp>
        <p:nvSpPr>
          <p:cNvPr id="347" name="Google Shape;347;p34"/>
          <p:cNvSpPr/>
          <p:nvPr/>
        </p:nvSpPr>
        <p:spPr>
          <a:xfrm>
            <a:off x="4715028" y="3011074"/>
            <a:ext cx="480205" cy="480164"/>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8" name="Google Shape;348;p34"/>
          <p:cNvGrpSpPr/>
          <p:nvPr/>
        </p:nvGrpSpPr>
        <p:grpSpPr>
          <a:xfrm>
            <a:off x="4727142" y="1342196"/>
            <a:ext cx="455979" cy="455522"/>
            <a:chOff x="2201806" y="1976585"/>
            <a:chExt cx="349784" cy="349434"/>
          </a:xfrm>
        </p:grpSpPr>
        <p:sp>
          <p:nvSpPr>
            <p:cNvPr id="349" name="Google Shape;349;p34"/>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34"/>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34"/>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34"/>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3" name="Google Shape;353;p34"/>
          <p:cNvSpPr/>
          <p:nvPr/>
        </p:nvSpPr>
        <p:spPr>
          <a:xfrm>
            <a:off x="690469" y="3004145"/>
            <a:ext cx="540947" cy="494021"/>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4" name="Google Shape;354;p34"/>
          <p:cNvGrpSpPr/>
          <p:nvPr/>
        </p:nvGrpSpPr>
        <p:grpSpPr>
          <a:xfrm>
            <a:off x="744301" y="1341200"/>
            <a:ext cx="433284" cy="456352"/>
            <a:chOff x="870939" y="1975821"/>
            <a:chExt cx="332375" cy="350071"/>
          </a:xfrm>
        </p:grpSpPr>
        <p:sp>
          <p:nvSpPr>
            <p:cNvPr id="355" name="Google Shape;355;p34"/>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34"/>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34"/>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34"/>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362" name="Shape 362"/>
        <p:cNvGrpSpPr/>
        <p:nvPr/>
      </p:nvGrpSpPr>
      <p:grpSpPr>
        <a:xfrm>
          <a:off x="0" y="0"/>
          <a:ext cx="0" cy="0"/>
          <a:chOff x="0" y="0"/>
          <a:chExt cx="0" cy="0"/>
        </a:xfrm>
      </p:grpSpPr>
      <p:sp>
        <p:nvSpPr>
          <p:cNvPr id="363" name="Google Shape;363;p3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Sechs Spalten</a:t>
            </a:r>
            <a:endParaRPr lang="en-GB"/>
          </a:p>
        </p:txBody>
      </p:sp>
      <p:sp>
        <p:nvSpPr>
          <p:cNvPr id="364" name="Google Shape;364;p35"/>
          <p:cNvSpPr txBox="1"/>
          <p:nvPr>
            <p:ph type="subTitle" idx="1"/>
          </p:nvPr>
        </p:nvSpPr>
        <p:spPr>
          <a:xfrm>
            <a:off x="1186030" y="1769926"/>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Strukturiere dein Pitch Deck klar und stelle sicher, dass alle wichtigen Punkte leicht zu verstehen sind</a:t>
            </a:r>
            <a:endParaRPr lang="en-GB"/>
          </a:p>
        </p:txBody>
      </p:sp>
      <p:sp>
        <p:nvSpPr>
          <p:cNvPr id="365" name="Google Shape;365;p35"/>
          <p:cNvSpPr txBox="1"/>
          <p:nvPr>
            <p:ph type="subTitle" idx="2"/>
          </p:nvPr>
        </p:nvSpPr>
        <p:spPr>
          <a:xfrm>
            <a:off x="3878475" y="1769935"/>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Binde Bilder oder Grafiken ein, um deine Botschaft zu veranschaulichen und das Publikum zu fesseln</a:t>
            </a:r>
            <a:endParaRPr lang="en-GB"/>
          </a:p>
        </p:txBody>
      </p:sp>
      <p:sp>
        <p:nvSpPr>
          <p:cNvPr id="366" name="Google Shape;366;p35"/>
          <p:cNvSpPr txBox="1"/>
          <p:nvPr>
            <p:ph type="subTitle" idx="3"/>
          </p:nvPr>
        </p:nvSpPr>
        <p:spPr>
          <a:xfrm>
            <a:off x="1186030" y="3491988"/>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Füg eindrucksvolle Geschichten, Statistiken oder Fakten ein, die dem Publikum helfen, sich an die Botschaft zu erinnern</a:t>
            </a:r>
            <a:endParaRPr lang="en-GB"/>
          </a:p>
        </p:txBody>
      </p:sp>
      <p:sp>
        <p:nvSpPr>
          <p:cNvPr id="367" name="Google Shape;367;p35"/>
          <p:cNvSpPr txBox="1"/>
          <p:nvPr>
            <p:ph type="subTitle" idx="4"/>
          </p:nvPr>
        </p:nvSpPr>
        <p:spPr>
          <a:xfrm>
            <a:off x="3878475" y="3491988"/>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Übe die Präsentation deines Decks vorher, um Feedback zu erhalten, und nutze dieses Feedback, um es weiter zu verfeinern</a:t>
            </a:r>
            <a:endParaRPr lang="en-GB"/>
          </a:p>
        </p:txBody>
      </p:sp>
      <p:sp>
        <p:nvSpPr>
          <p:cNvPr id="368" name="Google Shape;368;p35"/>
          <p:cNvSpPr txBox="1"/>
          <p:nvPr>
            <p:ph type="subTitle" idx="7"/>
          </p:nvPr>
        </p:nvSpPr>
        <p:spPr>
          <a:xfrm>
            <a:off x="1186030" y="1123725"/>
            <a:ext cx="1955100" cy="67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“Keep it simple”</a:t>
            </a:r>
            <a:endParaRPr lang="en-GB"/>
          </a:p>
        </p:txBody>
      </p:sp>
      <p:sp>
        <p:nvSpPr>
          <p:cNvPr id="369" name="Google Shape;369;p35"/>
          <p:cNvSpPr txBox="1"/>
          <p:nvPr>
            <p:ph type="subTitle" idx="8"/>
          </p:nvPr>
        </p:nvSpPr>
        <p:spPr>
          <a:xfrm>
            <a:off x="3878475" y="1123734"/>
            <a:ext cx="1955100" cy="67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Bildmaterial verwenden</a:t>
            </a:r>
            <a:endParaRPr lang="en-GB"/>
          </a:p>
        </p:txBody>
      </p:sp>
      <p:sp>
        <p:nvSpPr>
          <p:cNvPr id="370" name="Google Shape;370;p35"/>
          <p:cNvSpPr txBox="1"/>
          <p:nvPr>
            <p:ph type="subTitle" idx="9"/>
          </p:nvPr>
        </p:nvSpPr>
        <p:spPr>
          <a:xfrm>
            <a:off x="6523955" y="1123734"/>
            <a:ext cx="1955100" cy="67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Mach's kurz</a:t>
            </a:r>
            <a:endParaRPr lang="en-GB"/>
          </a:p>
        </p:txBody>
      </p:sp>
      <p:sp>
        <p:nvSpPr>
          <p:cNvPr id="371" name="Google Shape;371;p35"/>
          <p:cNvSpPr txBox="1"/>
          <p:nvPr>
            <p:ph type="subTitle" idx="5"/>
          </p:nvPr>
        </p:nvSpPr>
        <p:spPr>
          <a:xfrm>
            <a:off x="6523955" y="1769935"/>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Ein gutes Pitch Deck sollte kurz und klar sein; vermeide es, zu viele Informationen hineinzupacken</a:t>
            </a:r>
            <a:endParaRPr lang="en-GB"/>
          </a:p>
          <a:p>
            <a:pPr marL="0" lvl="0" indent="0" algn="l" rtl="0">
              <a:spcBef>
                <a:spcPts val="0"/>
              </a:spcBef>
              <a:spcAft>
                <a:spcPts val="0"/>
              </a:spcAft>
              <a:buNone/>
            </a:pPr>
          </a:p>
        </p:txBody>
      </p:sp>
      <p:sp>
        <p:nvSpPr>
          <p:cNvPr id="372" name="Google Shape;372;p35"/>
          <p:cNvSpPr txBox="1"/>
          <p:nvPr>
            <p:ph type="subTitle" idx="6"/>
          </p:nvPr>
        </p:nvSpPr>
        <p:spPr>
          <a:xfrm>
            <a:off x="6523955" y="3491988"/>
            <a:ext cx="1956900" cy="10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Konzentriere dich auf die wichtigsten Punkte, um die wichtigsten Ideen</a:t>
            </a:r>
            <a:endParaRPr lang="en-GB"/>
          </a:p>
          <a:p>
            <a:pPr marL="0" lvl="0" indent="0" algn="l" rtl="0">
              <a:spcBef>
                <a:spcPts val="0"/>
              </a:spcBef>
              <a:spcAft>
                <a:spcPts val="0"/>
              </a:spcAft>
              <a:buNone/>
            </a:pPr>
            <a:r>
              <a:rPr lang="en-GB"/>
              <a:t>zu vermitteln</a:t>
            </a:r>
            <a:endParaRPr lang="en-GB"/>
          </a:p>
        </p:txBody>
      </p:sp>
      <p:sp>
        <p:nvSpPr>
          <p:cNvPr id="373" name="Google Shape;373;p35"/>
          <p:cNvSpPr txBox="1"/>
          <p:nvPr>
            <p:ph type="subTitle" idx="13"/>
          </p:nvPr>
        </p:nvSpPr>
        <p:spPr>
          <a:xfrm>
            <a:off x="1186030" y="2845800"/>
            <a:ext cx="1955100" cy="67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Mach es unvergesslich </a:t>
            </a:r>
            <a:endParaRPr lang="en-GB"/>
          </a:p>
        </p:txBody>
      </p:sp>
      <p:sp>
        <p:nvSpPr>
          <p:cNvPr id="374" name="Google Shape;374;p35"/>
          <p:cNvSpPr txBox="1"/>
          <p:nvPr>
            <p:ph type="subTitle" idx="14"/>
          </p:nvPr>
        </p:nvSpPr>
        <p:spPr>
          <a:xfrm>
            <a:off x="3878475" y="2845800"/>
            <a:ext cx="1955100" cy="67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Testen &amp; iterieren </a:t>
            </a:r>
            <a:endParaRPr lang="en-GB"/>
          </a:p>
        </p:txBody>
      </p:sp>
      <p:sp>
        <p:nvSpPr>
          <p:cNvPr id="375" name="Google Shape;375;p35"/>
          <p:cNvSpPr txBox="1"/>
          <p:nvPr>
            <p:ph type="subTitle" idx="15"/>
          </p:nvPr>
        </p:nvSpPr>
        <p:spPr>
          <a:xfrm>
            <a:off x="6523955" y="2845800"/>
            <a:ext cx="1955100" cy="67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Main points</a:t>
            </a:r>
            <a:endParaRPr lang="en-GB"/>
          </a:p>
        </p:txBody>
      </p:sp>
      <p:grpSp>
        <p:nvGrpSpPr>
          <p:cNvPr id="376" name="Google Shape;376;p35"/>
          <p:cNvGrpSpPr/>
          <p:nvPr/>
        </p:nvGrpSpPr>
        <p:grpSpPr>
          <a:xfrm>
            <a:off x="668548" y="1256758"/>
            <a:ext cx="456518" cy="456974"/>
            <a:chOff x="3094217" y="1976585"/>
            <a:chExt cx="350198" cy="350548"/>
          </a:xfrm>
        </p:grpSpPr>
        <p:sp>
          <p:nvSpPr>
            <p:cNvPr id="377" name="Google Shape;377;p3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3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3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3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3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3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3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3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3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3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3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3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3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 name="Google Shape;390;p35"/>
          <p:cNvGrpSpPr/>
          <p:nvPr/>
        </p:nvGrpSpPr>
        <p:grpSpPr>
          <a:xfrm>
            <a:off x="6001331" y="1294996"/>
            <a:ext cx="450087" cy="456062"/>
            <a:chOff x="3979435" y="1976585"/>
            <a:chExt cx="345265" cy="349848"/>
          </a:xfrm>
        </p:grpSpPr>
        <p:sp>
          <p:nvSpPr>
            <p:cNvPr id="391" name="Google Shape;391;p3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3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3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3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3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3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3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3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3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3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3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3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3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3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8" name="Google Shape;408;p35"/>
          <p:cNvGrpSpPr/>
          <p:nvPr/>
        </p:nvGrpSpPr>
        <p:grpSpPr>
          <a:xfrm>
            <a:off x="3418186" y="1293788"/>
            <a:ext cx="370550" cy="458468"/>
            <a:chOff x="3576626" y="1975821"/>
            <a:chExt cx="284251" cy="351694"/>
          </a:xfrm>
        </p:grpSpPr>
        <p:sp>
          <p:nvSpPr>
            <p:cNvPr id="409" name="Google Shape;409;p3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3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3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2" name="Google Shape;412;p35"/>
          <p:cNvGrpSpPr/>
          <p:nvPr/>
        </p:nvGrpSpPr>
        <p:grpSpPr>
          <a:xfrm>
            <a:off x="3265786" y="3028482"/>
            <a:ext cx="535557" cy="433242"/>
            <a:chOff x="1278299" y="2439293"/>
            <a:chExt cx="410829" cy="332343"/>
          </a:xfrm>
        </p:grpSpPr>
        <p:sp>
          <p:nvSpPr>
            <p:cNvPr id="413" name="Google Shape;413;p3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3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3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3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3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3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3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3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1" name="Google Shape;421;p35"/>
          <p:cNvGrpSpPr/>
          <p:nvPr/>
        </p:nvGrpSpPr>
        <p:grpSpPr>
          <a:xfrm>
            <a:off x="6031016" y="3066837"/>
            <a:ext cx="420422" cy="356526"/>
            <a:chOff x="2661459" y="2015001"/>
            <a:chExt cx="322508" cy="273494"/>
          </a:xfrm>
        </p:grpSpPr>
        <p:sp>
          <p:nvSpPr>
            <p:cNvPr id="422" name="Google Shape;422;p3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3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4" name="Google Shape;424;p35"/>
          <p:cNvGrpSpPr/>
          <p:nvPr/>
        </p:nvGrpSpPr>
        <p:grpSpPr>
          <a:xfrm>
            <a:off x="663145" y="3028707"/>
            <a:ext cx="432786" cy="432786"/>
            <a:chOff x="870939" y="2439293"/>
            <a:chExt cx="331993" cy="331993"/>
          </a:xfrm>
        </p:grpSpPr>
        <p:sp>
          <p:nvSpPr>
            <p:cNvPr id="425" name="Google Shape;425;p3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3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3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3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3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3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3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3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3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3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3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3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3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3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3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444" name="Shape 444"/>
        <p:cNvGrpSpPr/>
        <p:nvPr/>
      </p:nvGrpSpPr>
      <p:grpSpPr>
        <a:xfrm>
          <a:off x="0" y="0"/>
          <a:ext cx="0" cy="0"/>
          <a:chOff x="0" y="0"/>
          <a:chExt cx="0" cy="0"/>
        </a:xfrm>
      </p:grpSpPr>
      <p:sp>
        <p:nvSpPr>
          <p:cNvPr id="445" name="Google Shape;445;p36"/>
          <p:cNvSpPr txBox="1"/>
          <p:nvPr>
            <p:ph type="subTitle" idx="1"/>
          </p:nvPr>
        </p:nvSpPr>
        <p:spPr>
          <a:xfrm>
            <a:off x="798388" y="3210365"/>
            <a:ext cx="3492600" cy="59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dk1"/>
                </a:solidFill>
                <a:latin typeface="Barlow"/>
                <a:ea typeface="Barlow"/>
                <a:cs typeface="Barlow"/>
                <a:sym typeface="Barlow"/>
              </a:rPr>
              <a:t>Geschätzte Lieferzeit pro Einheit</a:t>
            </a:r>
            <a:endParaRPr>
              <a:solidFill>
                <a:schemeClr val="dk1"/>
              </a:solidFill>
              <a:latin typeface="Barlow"/>
              <a:ea typeface="Barlow"/>
              <a:cs typeface="Barlow"/>
              <a:sym typeface="Barlow"/>
            </a:endParaRPr>
          </a:p>
        </p:txBody>
      </p:sp>
      <p:sp>
        <p:nvSpPr>
          <p:cNvPr id="446" name="Google Shape;446;p36"/>
          <p:cNvSpPr txBox="1"/>
          <p:nvPr>
            <p:ph type="title"/>
          </p:nvPr>
        </p:nvSpPr>
        <p:spPr>
          <a:xfrm>
            <a:off x="798388" y="2511921"/>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9h 55m 23s</a:t>
            </a:r>
            <a:endParaRPr lang="en-GB"/>
          </a:p>
        </p:txBody>
      </p:sp>
      <p:sp>
        <p:nvSpPr>
          <p:cNvPr id="447" name="Google Shape;447;p36"/>
          <p:cNvSpPr txBox="1"/>
          <p:nvPr>
            <p:ph type="title" idx="2"/>
          </p:nvPr>
        </p:nvSpPr>
        <p:spPr>
          <a:xfrm>
            <a:off x="2825700" y="953335"/>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333,000</a:t>
            </a:r>
            <a:endParaRPr lang="en-GB"/>
          </a:p>
        </p:txBody>
      </p:sp>
      <p:sp>
        <p:nvSpPr>
          <p:cNvPr id="448" name="Google Shape;448;p36"/>
          <p:cNvSpPr txBox="1"/>
          <p:nvPr>
            <p:ph type="subTitle" idx="3"/>
          </p:nvPr>
        </p:nvSpPr>
        <p:spPr>
          <a:xfrm>
            <a:off x="2825700" y="1652073"/>
            <a:ext cx="3492600" cy="59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dk1"/>
                </a:solidFill>
                <a:latin typeface="Barlow"/>
                <a:ea typeface="Barlow"/>
                <a:cs typeface="Barlow"/>
                <a:sym typeface="Barlow"/>
              </a:rPr>
              <a:t>Nutzer haben unser Produkt gekauft</a:t>
            </a:r>
            <a:endParaRPr>
              <a:solidFill>
                <a:schemeClr val="dk1"/>
              </a:solidFill>
              <a:latin typeface="Barlow"/>
              <a:ea typeface="Barlow"/>
              <a:cs typeface="Barlow"/>
              <a:sym typeface="Barlow"/>
            </a:endParaRPr>
          </a:p>
        </p:txBody>
      </p:sp>
      <p:sp>
        <p:nvSpPr>
          <p:cNvPr id="449" name="Google Shape;449;p36"/>
          <p:cNvSpPr txBox="1"/>
          <p:nvPr>
            <p:ph type="title" idx="4"/>
          </p:nvPr>
        </p:nvSpPr>
        <p:spPr>
          <a:xfrm>
            <a:off x="4853013" y="2511921"/>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386,000 km</a:t>
            </a:r>
            <a:endParaRPr lang="en-GB"/>
          </a:p>
        </p:txBody>
      </p:sp>
      <p:sp>
        <p:nvSpPr>
          <p:cNvPr id="450" name="Google Shape;450;p36"/>
          <p:cNvSpPr txBox="1"/>
          <p:nvPr>
            <p:ph type="subTitle" idx="5"/>
          </p:nvPr>
        </p:nvSpPr>
        <p:spPr>
          <a:xfrm>
            <a:off x="4853013" y="3210365"/>
            <a:ext cx="3492600" cy="59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dk1"/>
                </a:solidFill>
                <a:latin typeface="Barlow"/>
                <a:ea typeface="Barlow"/>
                <a:cs typeface="Barlow"/>
                <a:sym typeface="Barlow"/>
              </a:rPr>
              <a:t>Zurückgelegte Entfernung des Logistikteams</a:t>
            </a:r>
            <a:endParaRPr>
              <a:solidFill>
                <a:schemeClr val="dk1"/>
              </a:solidFill>
              <a:latin typeface="Barlow"/>
              <a:ea typeface="Barlow"/>
              <a:cs typeface="Barlow"/>
              <a:sym typeface="Barlow"/>
            </a:endParaRPr>
          </a:p>
        </p:txBody>
      </p:sp>
      <p:cxnSp>
        <p:nvCxnSpPr>
          <p:cNvPr id="451" name="Google Shape;451;p36"/>
          <p:cNvCxnSpPr>
            <a:stCxn id="447" idx="1"/>
            <a:endCxn id="446" idx="0"/>
          </p:cNvCxnSpPr>
          <p:nvPr/>
        </p:nvCxnSpPr>
        <p:spPr>
          <a:xfrm flipH="1">
            <a:off x="2544600" y="1337785"/>
            <a:ext cx="281100" cy="1174200"/>
          </a:xfrm>
          <a:prstGeom prst="bentConnector2">
            <a:avLst/>
          </a:prstGeom>
          <a:noFill/>
          <a:ln w="9525" cap="flat" cmpd="sng">
            <a:solidFill>
              <a:schemeClr val="dk2"/>
            </a:solidFill>
            <a:prstDash val="solid"/>
            <a:round/>
            <a:headEnd type="none" w="med" len="med"/>
            <a:tailEnd type="none" w="med" len="med"/>
          </a:ln>
        </p:spPr>
      </p:cxnSp>
      <p:cxnSp>
        <p:nvCxnSpPr>
          <p:cNvPr id="452" name="Google Shape;452;p36"/>
          <p:cNvCxnSpPr>
            <a:stCxn id="447" idx="3"/>
            <a:endCxn id="449" idx="0"/>
          </p:cNvCxnSpPr>
          <p:nvPr/>
        </p:nvCxnSpPr>
        <p:spPr>
          <a:xfrm>
            <a:off x="6318300" y="1337785"/>
            <a:ext cx="281100" cy="1174200"/>
          </a:xfrm>
          <a:prstGeom prst="bentConnector2">
            <a:avLst/>
          </a:prstGeom>
          <a:noFill/>
          <a:ln w="9525" cap="flat" cmpd="sng">
            <a:solidFill>
              <a:schemeClr val="dk2"/>
            </a:solidFill>
            <a:prstDash val="solid"/>
            <a:round/>
            <a:headEnd type="none" w="med" len="med"/>
            <a:tailEnd type="none" w="med" len="med"/>
          </a:ln>
        </p:spPr>
      </p:cxnSp>
      <p:cxnSp>
        <p:nvCxnSpPr>
          <p:cNvPr id="453" name="Google Shape;453;p36"/>
          <p:cNvCxnSpPr>
            <a:stCxn id="445" idx="2"/>
            <a:endCxn id="450" idx="2"/>
          </p:cNvCxnSpPr>
          <p:nvPr/>
        </p:nvCxnSpPr>
        <p:spPr>
          <a:xfrm rot="-5400000" flipH="1">
            <a:off x="4571638" y="1782215"/>
            <a:ext cx="600" cy="4054500"/>
          </a:xfrm>
          <a:prstGeom prst="bentConnector3">
            <a:avLst>
              <a:gd name="adj1" fmla="val 39687500"/>
            </a:avLst>
          </a:prstGeom>
          <a:noFill/>
          <a:ln w="9525" cap="flat" cmpd="sng">
            <a:solidFill>
              <a:schemeClr val="dk2"/>
            </a:solidFill>
            <a:prstDash val="solid"/>
            <a:round/>
            <a:headEnd type="none" w="med" len="med"/>
            <a:tailEnd type="none" w="med" len="med"/>
          </a:ln>
        </p:spPr>
      </p:cxnSp>
      <p:sp>
        <p:nvSpPr>
          <p:cNvPr id="454" name="Google Shape;454;p36"/>
          <p:cNvSpPr/>
          <p:nvPr/>
        </p:nvSpPr>
        <p:spPr>
          <a:xfrm rot="-5400000">
            <a:off x="1238825" y="1390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36"/>
          <p:cNvSpPr/>
          <p:nvPr/>
        </p:nvSpPr>
        <p:spPr>
          <a:xfrm rot="-5400000">
            <a:off x="7917150" y="40872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459" name="Shape 459"/>
        <p:cNvGrpSpPr/>
        <p:nvPr/>
      </p:nvGrpSpPr>
      <p:grpSpPr>
        <a:xfrm>
          <a:off x="0" y="0"/>
          <a:ext cx="0" cy="0"/>
          <a:chOff x="0" y="0"/>
          <a:chExt cx="0" cy="0"/>
        </a:xfrm>
      </p:grpSpPr>
      <p:sp>
        <p:nvSpPr>
          <p:cNvPr id="460" name="Google Shape;460;p37"/>
          <p:cNvSpPr txBox="1"/>
          <p:nvPr>
            <p:ph type="title"/>
          </p:nvPr>
        </p:nvSpPr>
        <p:spPr>
          <a:xfrm>
            <a:off x="1284000" y="1231000"/>
            <a:ext cx="6576000" cy="152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4.498.300.000</a:t>
            </a:r>
            <a:endParaRPr lang="en-GB"/>
          </a:p>
        </p:txBody>
      </p:sp>
      <p:sp>
        <p:nvSpPr>
          <p:cNvPr id="461" name="Google Shape;461;p37"/>
          <p:cNvSpPr txBox="1"/>
          <p:nvPr>
            <p:ph type="subTitle" idx="1"/>
          </p:nvPr>
        </p:nvSpPr>
        <p:spPr>
          <a:xfrm>
            <a:off x="1284000" y="2844650"/>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Anzahl der Nutzer, die in unserer</a:t>
            </a:r>
            <a:endParaRPr lang="en-GB"/>
          </a:p>
          <a:p>
            <a:pPr marL="0" lvl="0" indent="0" algn="ctr" rtl="0">
              <a:spcBef>
                <a:spcPts val="0"/>
              </a:spcBef>
              <a:spcAft>
                <a:spcPts val="0"/>
              </a:spcAft>
              <a:buNone/>
            </a:pPr>
            <a:r>
              <a:rPr lang="en-GB"/>
              <a:t>Marktforschung analysiert wurden</a:t>
            </a:r>
            <a:endParaRPr lang="en-GB"/>
          </a:p>
        </p:txBody>
      </p:sp>
      <p:sp>
        <p:nvSpPr>
          <p:cNvPr id="462" name="Google Shape;462;p37"/>
          <p:cNvSpPr/>
          <p:nvPr/>
        </p:nvSpPr>
        <p:spPr>
          <a:xfrm rot="-5400000">
            <a:off x="293875" y="325075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37"/>
          <p:cNvSpPr/>
          <p:nvPr/>
        </p:nvSpPr>
        <p:spPr>
          <a:xfrm rot="-5400000">
            <a:off x="3510575" y="62730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37"/>
          <p:cNvSpPr/>
          <p:nvPr/>
        </p:nvSpPr>
        <p:spPr>
          <a:xfrm rot="-5400000">
            <a:off x="7990025" y="1013063"/>
            <a:ext cx="409200" cy="10581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65" name="Google Shape;465;p37"/>
          <p:cNvCxnSpPr/>
          <p:nvPr/>
        </p:nvCxnSpPr>
        <p:spPr>
          <a:xfrm>
            <a:off x="1872475" y="1533375"/>
            <a:ext cx="5399100" cy="0"/>
          </a:xfrm>
          <a:prstGeom prst="straightConnector1">
            <a:avLst/>
          </a:prstGeom>
          <a:noFill/>
          <a:ln w="9525" cap="flat" cmpd="sng">
            <a:solidFill>
              <a:schemeClr val="dk2"/>
            </a:solidFill>
            <a:prstDash val="solid"/>
            <a:round/>
            <a:headEnd type="oval" w="med" len="med"/>
            <a:tailEnd type="oval" w="med" len="med"/>
          </a:ln>
        </p:spPr>
      </p:cxnSp>
      <p:cxnSp>
        <p:nvCxnSpPr>
          <p:cNvPr id="466" name="Google Shape;466;p37"/>
          <p:cNvCxnSpPr/>
          <p:nvPr/>
        </p:nvCxnSpPr>
        <p:spPr>
          <a:xfrm>
            <a:off x="1872475" y="2834475"/>
            <a:ext cx="5399100" cy="0"/>
          </a:xfrm>
          <a:prstGeom prst="straightConnector1">
            <a:avLst/>
          </a:prstGeom>
          <a:noFill/>
          <a:ln w="9525" cap="flat" cmpd="sng">
            <a:solidFill>
              <a:schemeClr val="dk2"/>
            </a:solidFill>
            <a:prstDash val="solid"/>
            <a:round/>
            <a:headEnd type="oval" w="med" len="med"/>
            <a:tailEnd type="oval"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470" name="Shape 470"/>
        <p:cNvGrpSpPr/>
        <p:nvPr/>
      </p:nvGrpSpPr>
      <p:grpSpPr>
        <a:xfrm>
          <a:off x="0" y="0"/>
          <a:ext cx="0" cy="0"/>
          <a:chOff x="0" y="0"/>
          <a:chExt cx="0" cy="0"/>
        </a:xfrm>
      </p:grpSpPr>
      <p:sp>
        <p:nvSpPr>
          <p:cNvPr id="471" name="Google Shape;471;p3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Umsatz pro Quartal</a:t>
            </a:r>
            <a:endParaRPr lang="en-GB"/>
          </a:p>
        </p:txBody>
      </p:sp>
      <p:sp>
        <p:nvSpPr>
          <p:cNvPr id="472" name="Google Shape;472;p38"/>
          <p:cNvSpPr txBox="1"/>
          <p:nvPr/>
        </p:nvSpPr>
        <p:spPr>
          <a:xfrm>
            <a:off x="6157188" y="2873398"/>
            <a:ext cx="1490400" cy="35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400" b="1">
                <a:solidFill>
                  <a:schemeClr val="dk1"/>
                </a:solidFill>
                <a:latin typeface="Manrope"/>
                <a:ea typeface="Manrope"/>
                <a:cs typeface="Manrope"/>
                <a:sym typeface="Manrope"/>
              </a:rPr>
              <a:t>Q4</a:t>
            </a:r>
            <a:endParaRPr sz="2400" b="1">
              <a:solidFill>
                <a:schemeClr val="dk1"/>
              </a:solidFill>
              <a:latin typeface="Manrope"/>
              <a:ea typeface="Manrope"/>
              <a:cs typeface="Manrope"/>
              <a:sym typeface="Manrope"/>
            </a:endParaRPr>
          </a:p>
        </p:txBody>
      </p:sp>
      <p:sp>
        <p:nvSpPr>
          <p:cNvPr id="473" name="Google Shape;473;p38"/>
          <p:cNvSpPr txBox="1"/>
          <p:nvPr/>
        </p:nvSpPr>
        <p:spPr>
          <a:xfrm>
            <a:off x="6157188" y="3098163"/>
            <a:ext cx="1490400" cy="358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Barlow"/>
                <a:ea typeface="Barlow"/>
                <a:cs typeface="Barlow"/>
                <a:sym typeface="Barlow"/>
              </a:rPr>
              <a:t>Oktober - Dezembe</a:t>
            </a:r>
            <a:endParaRPr sz="1200">
              <a:solidFill>
                <a:schemeClr val="dk1"/>
              </a:solidFill>
              <a:latin typeface="Barlow"/>
              <a:ea typeface="Barlow"/>
              <a:cs typeface="Barlow"/>
              <a:sym typeface="Barlow"/>
            </a:endParaRPr>
          </a:p>
        </p:txBody>
      </p:sp>
      <p:sp>
        <p:nvSpPr>
          <p:cNvPr id="474" name="Google Shape;474;p38"/>
          <p:cNvSpPr txBox="1"/>
          <p:nvPr/>
        </p:nvSpPr>
        <p:spPr>
          <a:xfrm>
            <a:off x="6157188" y="1890470"/>
            <a:ext cx="1490400" cy="35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2400" b="1">
                <a:solidFill>
                  <a:schemeClr val="dk1"/>
                </a:solidFill>
                <a:latin typeface="Manrope"/>
                <a:ea typeface="Manrope"/>
                <a:cs typeface="Manrope"/>
                <a:sym typeface="Manrope"/>
              </a:rPr>
              <a:t>Q3</a:t>
            </a:r>
            <a:endParaRPr sz="2400" b="1">
              <a:solidFill>
                <a:schemeClr val="dk1"/>
              </a:solidFill>
              <a:latin typeface="Manrope"/>
              <a:ea typeface="Manrope"/>
              <a:cs typeface="Manrope"/>
              <a:sym typeface="Manrope"/>
            </a:endParaRPr>
          </a:p>
        </p:txBody>
      </p:sp>
      <p:sp>
        <p:nvSpPr>
          <p:cNvPr id="475" name="Google Shape;475;p38"/>
          <p:cNvSpPr txBox="1"/>
          <p:nvPr/>
        </p:nvSpPr>
        <p:spPr>
          <a:xfrm>
            <a:off x="6157188" y="2115234"/>
            <a:ext cx="1490400" cy="358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Barlow"/>
                <a:ea typeface="Barlow"/>
                <a:cs typeface="Barlow"/>
                <a:sym typeface="Barlow"/>
              </a:rPr>
              <a:t>Juli - September</a:t>
            </a:r>
            <a:endParaRPr sz="1200">
              <a:solidFill>
                <a:schemeClr val="dk1"/>
              </a:solidFill>
              <a:latin typeface="Barlow"/>
              <a:ea typeface="Barlow"/>
              <a:cs typeface="Barlow"/>
              <a:sym typeface="Barlow"/>
            </a:endParaRPr>
          </a:p>
        </p:txBody>
      </p:sp>
      <p:sp>
        <p:nvSpPr>
          <p:cNvPr id="476" name="Google Shape;476;p38"/>
          <p:cNvSpPr txBox="1"/>
          <p:nvPr/>
        </p:nvSpPr>
        <p:spPr>
          <a:xfrm>
            <a:off x="1454613" y="2880741"/>
            <a:ext cx="14904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b="1">
                <a:solidFill>
                  <a:schemeClr val="dk1"/>
                </a:solidFill>
                <a:latin typeface="Manrope"/>
                <a:ea typeface="Manrope"/>
                <a:cs typeface="Manrope"/>
                <a:sym typeface="Manrope"/>
              </a:rPr>
              <a:t>Q2</a:t>
            </a:r>
            <a:endParaRPr sz="2400" b="1">
              <a:solidFill>
                <a:schemeClr val="dk1"/>
              </a:solidFill>
              <a:latin typeface="Manrope"/>
              <a:ea typeface="Manrope"/>
              <a:cs typeface="Manrope"/>
              <a:sym typeface="Manrope"/>
            </a:endParaRPr>
          </a:p>
        </p:txBody>
      </p:sp>
      <p:sp>
        <p:nvSpPr>
          <p:cNvPr id="477" name="Google Shape;477;p38"/>
          <p:cNvSpPr txBox="1"/>
          <p:nvPr/>
        </p:nvSpPr>
        <p:spPr>
          <a:xfrm>
            <a:off x="1454613" y="3105505"/>
            <a:ext cx="14904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April - Juni</a:t>
            </a:r>
            <a:endParaRPr sz="1200">
              <a:solidFill>
                <a:schemeClr val="dk1"/>
              </a:solidFill>
              <a:latin typeface="Barlow"/>
              <a:ea typeface="Barlow"/>
              <a:cs typeface="Barlow"/>
              <a:sym typeface="Barlow"/>
            </a:endParaRPr>
          </a:p>
        </p:txBody>
      </p:sp>
      <p:sp>
        <p:nvSpPr>
          <p:cNvPr id="478" name="Google Shape;478;p38"/>
          <p:cNvSpPr txBox="1"/>
          <p:nvPr/>
        </p:nvSpPr>
        <p:spPr>
          <a:xfrm>
            <a:off x="1454613" y="1897813"/>
            <a:ext cx="14904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400" b="1">
                <a:solidFill>
                  <a:schemeClr val="dk1"/>
                </a:solidFill>
                <a:latin typeface="Manrope"/>
                <a:ea typeface="Manrope"/>
                <a:cs typeface="Manrope"/>
                <a:sym typeface="Manrope"/>
              </a:rPr>
              <a:t>Q1</a:t>
            </a:r>
            <a:endParaRPr sz="2400" b="1">
              <a:solidFill>
                <a:schemeClr val="dk1"/>
              </a:solidFill>
              <a:latin typeface="Manrope"/>
              <a:ea typeface="Manrope"/>
              <a:cs typeface="Manrope"/>
              <a:sym typeface="Manrope"/>
            </a:endParaRPr>
          </a:p>
        </p:txBody>
      </p:sp>
      <p:sp>
        <p:nvSpPr>
          <p:cNvPr id="479" name="Google Shape;479;p38"/>
          <p:cNvSpPr txBox="1"/>
          <p:nvPr/>
        </p:nvSpPr>
        <p:spPr>
          <a:xfrm>
            <a:off x="1454613" y="2122577"/>
            <a:ext cx="14904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Januar - März</a:t>
            </a:r>
            <a:endParaRPr sz="1200">
              <a:solidFill>
                <a:schemeClr val="dk1"/>
              </a:solidFill>
              <a:latin typeface="Barlow"/>
              <a:ea typeface="Barlow"/>
              <a:cs typeface="Barlow"/>
              <a:sym typeface="Barlow"/>
            </a:endParaRPr>
          </a:p>
        </p:txBody>
      </p:sp>
      <p:sp>
        <p:nvSpPr>
          <p:cNvPr id="480" name="Google Shape;480;p38"/>
          <p:cNvSpPr txBox="1"/>
          <p:nvPr/>
        </p:nvSpPr>
        <p:spPr>
          <a:xfrm>
            <a:off x="981900" y="4386450"/>
            <a:ext cx="7180200" cy="21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dk1"/>
                </a:solidFill>
                <a:latin typeface="Barlow"/>
                <a:ea typeface="Barlow"/>
                <a:cs typeface="Barlow"/>
                <a:sym typeface="Barlow"/>
              </a:rPr>
              <a:t>Folge dem Link im Diagramm, um die Daten zu ändern und füge dann das neue hier ein. Für mehr Infos </a:t>
            </a:r>
            <a:r>
              <a:rPr lang="en-GB" sz="1100" b="1" u="sng">
                <a:solidFill>
                  <a:schemeClr val="dk1"/>
                </a:solidFill>
                <a:latin typeface="Barlow"/>
                <a:ea typeface="Barlow"/>
                <a:cs typeface="Barlow"/>
                <a:sym typeface="Barlow"/>
                <a:hlinkClick r:id="rId1"/>
              </a:rPr>
              <a:t>klicke hier</a:t>
            </a:r>
            <a:endParaRPr sz="1100" b="1">
              <a:solidFill>
                <a:schemeClr val="dk1"/>
              </a:solidFill>
              <a:latin typeface="Barlow"/>
              <a:ea typeface="Barlow"/>
              <a:cs typeface="Barlow"/>
              <a:sym typeface="Barlow"/>
            </a:endParaRPr>
          </a:p>
          <a:p>
            <a:pPr marL="0" lvl="0" indent="0" algn="ctr" rtl="0">
              <a:spcBef>
                <a:spcPts val="0"/>
              </a:spcBef>
              <a:spcAft>
                <a:spcPts val="0"/>
              </a:spcAft>
              <a:buNone/>
            </a:pPr>
            <a:endParaRPr sz="1000">
              <a:solidFill>
                <a:schemeClr val="dk1"/>
              </a:solidFill>
              <a:latin typeface="Open Sans"/>
              <a:ea typeface="Open Sans"/>
              <a:cs typeface="Open Sans"/>
              <a:sym typeface="Open Sans"/>
            </a:endParaRPr>
          </a:p>
        </p:txBody>
      </p:sp>
      <p:sp>
        <p:nvSpPr>
          <p:cNvPr id="481" name="Google Shape;481;p38"/>
          <p:cNvSpPr/>
          <p:nvPr/>
        </p:nvSpPr>
        <p:spPr>
          <a:xfrm>
            <a:off x="720000" y="1797950"/>
            <a:ext cx="658500" cy="438600"/>
          </a:xfrm>
          <a:prstGeom prst="round2SameRect">
            <a:avLst>
              <a:gd name="adj1" fmla="val 50000"/>
              <a:gd name="adj2" fmla="val 50000"/>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r>
              <a:rPr lang="en-GB" b="1">
                <a:solidFill>
                  <a:schemeClr val="lt1"/>
                </a:solidFill>
                <a:latin typeface="Manrope"/>
                <a:ea typeface="Manrope"/>
                <a:cs typeface="Manrope"/>
                <a:sym typeface="Manrope"/>
              </a:rPr>
              <a:t>24%</a:t>
            </a:r>
            <a:endParaRPr b="1">
              <a:solidFill>
                <a:schemeClr val="lt1"/>
              </a:solidFill>
              <a:latin typeface="Manrope"/>
              <a:ea typeface="Manrope"/>
              <a:cs typeface="Manrope"/>
              <a:sym typeface="Manrope"/>
            </a:endParaRPr>
          </a:p>
        </p:txBody>
      </p:sp>
      <p:pic>
        <p:nvPicPr>
          <p:cNvPr id="482" name="Google Shape;482;p38" title="Points scored">
            <a:hlinkClick r:id="rId2"/>
          </p:cNvPr>
          <p:cNvPicPr preferRelativeResize="0"/>
          <p:nvPr/>
        </p:nvPicPr>
        <p:blipFill>
          <a:blip r:embed="rId3"/>
          <a:stretch>
            <a:fillRect/>
          </a:stretch>
        </p:blipFill>
        <p:spPr>
          <a:xfrm flipH="1">
            <a:off x="2970050" y="1107175"/>
            <a:ext cx="3203901" cy="3094449"/>
          </a:xfrm>
          <a:prstGeom prst="rect">
            <a:avLst/>
          </a:prstGeom>
          <a:noFill/>
          <a:ln>
            <a:noFill/>
          </a:ln>
        </p:spPr>
      </p:pic>
      <p:sp>
        <p:nvSpPr>
          <p:cNvPr id="483" name="Google Shape;483;p38"/>
          <p:cNvSpPr/>
          <p:nvPr/>
        </p:nvSpPr>
        <p:spPr>
          <a:xfrm>
            <a:off x="720000" y="2757300"/>
            <a:ext cx="658500" cy="438600"/>
          </a:xfrm>
          <a:prstGeom prst="round2SameRect">
            <a:avLst>
              <a:gd name="adj1" fmla="val 50000"/>
              <a:gd name="adj2" fmla="val 50000"/>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GB" b="1">
                <a:solidFill>
                  <a:schemeClr val="lt1"/>
                </a:solidFill>
                <a:latin typeface="Manrope"/>
                <a:ea typeface="Manrope"/>
                <a:cs typeface="Manrope"/>
                <a:sym typeface="Manrope"/>
              </a:rPr>
              <a:t>36</a:t>
            </a:r>
            <a:r>
              <a:rPr lang="en-GB" b="1">
                <a:solidFill>
                  <a:schemeClr val="lt1"/>
                </a:solidFill>
                <a:latin typeface="Manrope"/>
                <a:ea typeface="Manrope"/>
                <a:cs typeface="Manrope"/>
                <a:sym typeface="Manrope"/>
              </a:rPr>
              <a:t>%</a:t>
            </a:r>
            <a:endParaRPr b="1">
              <a:solidFill>
                <a:schemeClr val="lt1"/>
              </a:solidFill>
              <a:latin typeface="Manrope"/>
              <a:ea typeface="Manrope"/>
              <a:cs typeface="Manrope"/>
              <a:sym typeface="Manrope"/>
            </a:endParaRPr>
          </a:p>
        </p:txBody>
      </p:sp>
      <p:sp>
        <p:nvSpPr>
          <p:cNvPr id="484" name="Google Shape;484;p38"/>
          <p:cNvSpPr/>
          <p:nvPr/>
        </p:nvSpPr>
        <p:spPr>
          <a:xfrm>
            <a:off x="7783250" y="1797950"/>
            <a:ext cx="658500" cy="438600"/>
          </a:xfrm>
          <a:prstGeom prst="round2SameRect">
            <a:avLst>
              <a:gd name="adj1" fmla="val 50000"/>
              <a:gd name="adj2" fmla="val 50000"/>
            </a:avLst>
          </a:prstGeom>
          <a:solidFill>
            <a:schemeClr val="dk2"/>
          </a:solidFill>
          <a:ln>
            <a:noFill/>
          </a:ln>
        </p:spPr>
        <p:txBody>
          <a:bodyPr spcFirstLastPara="1" wrap="square" lIns="0" tIns="0" rIns="0" bIns="0" anchor="ctr" anchorCtr="0">
            <a:noAutofit/>
          </a:bodyPr>
          <a:lstStyle/>
          <a:p>
            <a:pPr marL="0" lvl="0" indent="0" algn="ctr" rtl="0">
              <a:spcBef>
                <a:spcPts val="0"/>
              </a:spcBef>
              <a:spcAft>
                <a:spcPts val="0"/>
              </a:spcAft>
              <a:buNone/>
            </a:pPr>
            <a:r>
              <a:rPr lang="en-GB" b="1">
                <a:solidFill>
                  <a:schemeClr val="dk1"/>
                </a:solidFill>
                <a:latin typeface="Manrope"/>
                <a:ea typeface="Manrope"/>
                <a:cs typeface="Manrope"/>
                <a:sym typeface="Manrope"/>
              </a:rPr>
              <a:t>12</a:t>
            </a:r>
            <a:r>
              <a:rPr lang="en-GB" b="1">
                <a:solidFill>
                  <a:schemeClr val="dk1"/>
                </a:solidFill>
                <a:latin typeface="Manrope"/>
                <a:ea typeface="Manrope"/>
                <a:cs typeface="Manrope"/>
                <a:sym typeface="Manrope"/>
              </a:rPr>
              <a:t>%</a:t>
            </a:r>
            <a:endParaRPr b="1">
              <a:solidFill>
                <a:schemeClr val="dk1"/>
              </a:solidFill>
              <a:latin typeface="Manrope"/>
              <a:ea typeface="Manrope"/>
              <a:cs typeface="Manrope"/>
              <a:sym typeface="Manrope"/>
            </a:endParaRPr>
          </a:p>
        </p:txBody>
      </p:sp>
      <p:sp>
        <p:nvSpPr>
          <p:cNvPr id="485" name="Google Shape;485;p38"/>
          <p:cNvSpPr/>
          <p:nvPr/>
        </p:nvSpPr>
        <p:spPr>
          <a:xfrm>
            <a:off x="7783250" y="2757300"/>
            <a:ext cx="658500" cy="438600"/>
          </a:xfrm>
          <a:prstGeom prst="round2SameRect">
            <a:avLst>
              <a:gd name="adj1" fmla="val 50000"/>
              <a:gd name="adj2" fmla="val 50000"/>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GB" b="1">
                <a:solidFill>
                  <a:schemeClr val="dk1"/>
                </a:solidFill>
                <a:latin typeface="Manrope"/>
                <a:ea typeface="Manrope"/>
                <a:cs typeface="Manrope"/>
                <a:sym typeface="Manrope"/>
              </a:rPr>
              <a:t>38%</a:t>
            </a:r>
            <a:endParaRPr b="1">
              <a:solidFill>
                <a:schemeClr val="dk1"/>
              </a:solidFill>
              <a:latin typeface="Manrope"/>
              <a:ea typeface="Manrope"/>
              <a:cs typeface="Manrope"/>
              <a:sym typeface="Manrope"/>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489" name="Shape 489"/>
        <p:cNvGrpSpPr/>
        <p:nvPr/>
      </p:nvGrpSpPr>
      <p:grpSpPr>
        <a:xfrm>
          <a:off x="0" y="0"/>
          <a:ext cx="0" cy="0"/>
          <a:chOff x="0" y="0"/>
          <a:chExt cx="0" cy="0"/>
        </a:xfrm>
      </p:grpSpPr>
      <p:sp>
        <p:nvSpPr>
          <p:cNvPr id="490" name="Google Shape;490;p39"/>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Konkurrenzvergleich</a:t>
            </a:r>
            <a:endParaRPr lang="en-GB"/>
          </a:p>
        </p:txBody>
      </p:sp>
      <p:graphicFrame>
        <p:nvGraphicFramePr>
          <p:cNvPr id="491" name="Google Shape;491;p39"/>
          <p:cNvGraphicFramePr/>
          <p:nvPr/>
        </p:nvGraphicFramePr>
        <p:xfrm>
          <a:off x="719963" y="1237810"/>
          <a:ext cx="7703850" cy="3290075"/>
        </p:xfrm>
        <a:graphic>
          <a:graphicData uri="http://schemas.openxmlformats.org/drawingml/2006/table">
            <a:tbl>
              <a:tblPr>
                <a:noFill/>
                <a:tableStyleId>{FCFA4720-823C-4FE3-AFB8-DE4608B18074}</a:tableStyleId>
              </a:tblPr>
              <a:tblGrid>
                <a:gridCol w="985175"/>
                <a:gridCol w="1777600"/>
                <a:gridCol w="1089250"/>
                <a:gridCol w="1160450"/>
                <a:gridCol w="730525"/>
                <a:gridCol w="1089775"/>
                <a:gridCol w="871075"/>
              </a:tblGrid>
              <a:tr h="533125">
                <a:tc>
                  <a:txBody>
                    <a:bodyPr/>
                    <a:lstStyle/>
                    <a:p>
                      <a:pPr marL="0" lvl="0" indent="0" algn="l" rtl="0">
                        <a:spcBef>
                          <a:spcPts val="0"/>
                        </a:spcBef>
                        <a:spcAft>
                          <a:spcPts val="0"/>
                        </a:spcAft>
                        <a:buNone/>
                      </a:pPr>
                      <a:endParaRPr sz="1800">
                        <a:solidFill>
                          <a:srgbClr val="4E48AB"/>
                        </a:solidFill>
                        <a:latin typeface="Bebas Neue"/>
                        <a:ea typeface="Bebas Neue"/>
                        <a:cs typeface="Bebas Neue"/>
                        <a:sym typeface="Bebas Neu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Eigenschaften</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Wert</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SzPts val="1100"/>
                        <a:buFont typeface="Arial" panose="020B0604020202020204"/>
                        <a:buNone/>
                      </a:pPr>
                      <a:r>
                        <a:rPr lang="en-GB" sz="1200" b="1">
                          <a:solidFill>
                            <a:schemeClr val="accent2"/>
                          </a:solidFill>
                          <a:latin typeface="Manrope"/>
                          <a:ea typeface="Manrope"/>
                          <a:cs typeface="Manrope"/>
                          <a:sym typeface="Manrope"/>
                        </a:rPr>
                        <a:t>Preis</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Trial</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Kompetenz</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Share</a:t>
                      </a:r>
                      <a:endParaRPr sz="1200" b="1">
                        <a:solidFill>
                          <a:schemeClr val="accent2"/>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A</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Kraftstoffverbrauch</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Sonderangebote</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23.000€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Nein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Niedrig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8%</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B</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Design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Verlässlichkeit</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27,000€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Nein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Niedrig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5%</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C</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Leistung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Reparaturen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30,000€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Ja</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Hoch</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20%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D</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Sicherheit</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Marketing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24,000€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Nein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Hoch</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22%</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E</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Technologie</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Kunden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32,000€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Ja</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Niedrig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10%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a:t>
                      </a:r>
                      <a:r>
                        <a:rPr lang="en-GB" sz="1100" b="1">
                          <a:solidFill>
                            <a:schemeClr val="dk1"/>
                          </a:solidFill>
                          <a:latin typeface="Manrope"/>
                          <a:ea typeface="Manrope"/>
                          <a:cs typeface="Manrope"/>
                          <a:sym typeface="Manrope"/>
                        </a:rPr>
                        <a:t> F</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Komfort</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Bester Preis</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15,000€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Ja</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Hoch</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30%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r>
              <a:tr h="393850">
                <a:tc>
                  <a:txBody>
                    <a:bodyPr/>
                    <a:lstStyle/>
                    <a:p>
                      <a:pPr marL="0" lvl="0" indent="0" algn="l" rtl="0">
                        <a:spcBef>
                          <a:spcPts val="0"/>
                        </a:spcBef>
                        <a:spcAft>
                          <a:spcPts val="0"/>
                        </a:spcAft>
                        <a:buNone/>
                      </a:pPr>
                      <a:r>
                        <a:rPr lang="en-GB" sz="1100" b="1">
                          <a:solidFill>
                            <a:schemeClr val="dk1"/>
                          </a:solidFill>
                          <a:latin typeface="Manrope"/>
                          <a:ea typeface="Manrope"/>
                          <a:cs typeface="Manrope"/>
                          <a:sym typeface="Manrope"/>
                        </a:rPr>
                        <a:t>Firma </a:t>
                      </a:r>
                      <a:r>
                        <a:rPr lang="en-GB" sz="1100" b="1">
                          <a:solidFill>
                            <a:schemeClr val="dk1"/>
                          </a:solidFill>
                          <a:latin typeface="Manrope"/>
                          <a:ea typeface="Manrope"/>
                          <a:cs typeface="Manrope"/>
                          <a:sym typeface="Manrope"/>
                        </a:rPr>
                        <a:t>G</a:t>
                      </a:r>
                      <a:endParaRPr sz="1100" b="1">
                        <a:solidFill>
                          <a:schemeClr val="dk1"/>
                        </a:solidFill>
                        <a:latin typeface="Manrope"/>
                        <a:ea typeface="Manrope"/>
                        <a:cs typeface="Manrope"/>
                        <a:sym typeface="Manrop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Anpassung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Markenname</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45,000€</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Nein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Niedrig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GB" sz="1000">
                          <a:solidFill>
                            <a:schemeClr val="dk1"/>
                          </a:solidFill>
                          <a:latin typeface="Barlow"/>
                          <a:ea typeface="Barlow"/>
                          <a:cs typeface="Barlow"/>
                          <a:sym typeface="Barlow"/>
                        </a:rPr>
                        <a:t>5%</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lt1"/>
                    </a:solidFill>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495" name="Shape 495"/>
        <p:cNvGrpSpPr/>
        <p:nvPr/>
      </p:nvGrpSpPr>
      <p:grpSpPr>
        <a:xfrm>
          <a:off x="0" y="0"/>
          <a:ext cx="0" cy="0"/>
          <a:chOff x="0" y="0"/>
          <a:chExt cx="0" cy="0"/>
        </a:xfrm>
      </p:grpSpPr>
      <p:sp>
        <p:nvSpPr>
          <p:cNvPr id="496" name="Google Shape;496;p40"/>
          <p:cNvSpPr/>
          <p:nvPr/>
        </p:nvSpPr>
        <p:spPr>
          <a:xfrm>
            <a:off x="5491438" y="3508038"/>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40"/>
          <p:cNvSpPr/>
          <p:nvPr/>
        </p:nvSpPr>
        <p:spPr>
          <a:xfrm>
            <a:off x="5491438" y="2362638"/>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40"/>
          <p:cNvSpPr/>
          <p:nvPr/>
        </p:nvSpPr>
        <p:spPr>
          <a:xfrm>
            <a:off x="5491438" y="1217238"/>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40"/>
          <p:cNvSpPr/>
          <p:nvPr/>
        </p:nvSpPr>
        <p:spPr>
          <a:xfrm>
            <a:off x="3027938" y="3504375"/>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40"/>
          <p:cNvSpPr/>
          <p:nvPr/>
        </p:nvSpPr>
        <p:spPr>
          <a:xfrm>
            <a:off x="3027938" y="2359200"/>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40"/>
          <p:cNvSpPr/>
          <p:nvPr/>
        </p:nvSpPr>
        <p:spPr>
          <a:xfrm>
            <a:off x="3027938" y="1214025"/>
            <a:ext cx="624600" cy="62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40"/>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Produkt-infografik</a:t>
            </a:r>
            <a:endParaRPr lang="en-GB"/>
          </a:p>
        </p:txBody>
      </p:sp>
      <p:sp>
        <p:nvSpPr>
          <p:cNvPr id="503" name="Google Shape;503;p40"/>
          <p:cNvSpPr txBox="1"/>
          <p:nvPr/>
        </p:nvSpPr>
        <p:spPr>
          <a:xfrm>
            <a:off x="875050" y="1286544"/>
            <a:ext cx="1938600" cy="493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1800" b="1">
                <a:solidFill>
                  <a:schemeClr val="dk1"/>
                </a:solidFill>
                <a:latin typeface="Manrope"/>
                <a:ea typeface="Manrope"/>
                <a:cs typeface="Manrope"/>
                <a:sym typeface="Manrope"/>
              </a:rPr>
              <a:t>Visualisierung</a:t>
            </a:r>
            <a:endParaRPr sz="1800" b="1">
              <a:solidFill>
                <a:schemeClr val="dk1"/>
              </a:solidFill>
              <a:latin typeface="Manrope"/>
              <a:ea typeface="Manrope"/>
              <a:cs typeface="Manrope"/>
              <a:sym typeface="Manrope"/>
            </a:endParaRPr>
          </a:p>
        </p:txBody>
      </p:sp>
      <p:sp>
        <p:nvSpPr>
          <p:cNvPr id="504" name="Google Shape;504;p40"/>
          <p:cNvSpPr txBox="1"/>
          <p:nvPr/>
        </p:nvSpPr>
        <p:spPr>
          <a:xfrm>
            <a:off x="875050" y="2427996"/>
            <a:ext cx="1938600" cy="493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1800" b="1">
                <a:solidFill>
                  <a:schemeClr val="dk1"/>
                </a:solidFill>
                <a:latin typeface="Manrope"/>
                <a:ea typeface="Manrope"/>
                <a:cs typeface="Manrope"/>
                <a:sym typeface="Manrope"/>
              </a:rPr>
              <a:t>Preis</a:t>
            </a:r>
            <a:endParaRPr sz="1800" b="1">
              <a:solidFill>
                <a:schemeClr val="dk1"/>
              </a:solidFill>
              <a:latin typeface="Manrope"/>
              <a:ea typeface="Manrope"/>
              <a:cs typeface="Manrope"/>
              <a:sym typeface="Manrope"/>
            </a:endParaRPr>
          </a:p>
        </p:txBody>
      </p:sp>
      <p:sp>
        <p:nvSpPr>
          <p:cNvPr id="505" name="Google Shape;505;p40"/>
          <p:cNvSpPr txBox="1"/>
          <p:nvPr/>
        </p:nvSpPr>
        <p:spPr>
          <a:xfrm>
            <a:off x="875050" y="3569521"/>
            <a:ext cx="1938600" cy="493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GB" sz="1800" b="1">
                <a:solidFill>
                  <a:schemeClr val="dk1"/>
                </a:solidFill>
                <a:latin typeface="Manrope"/>
                <a:ea typeface="Manrope"/>
                <a:cs typeface="Manrope"/>
                <a:sym typeface="Manrope"/>
              </a:rPr>
              <a:t>Verfügbarkeit</a:t>
            </a:r>
            <a:endParaRPr sz="1800" b="1">
              <a:solidFill>
                <a:schemeClr val="dk1"/>
              </a:solidFill>
              <a:latin typeface="Manrope"/>
              <a:ea typeface="Manrope"/>
              <a:cs typeface="Manrope"/>
              <a:sym typeface="Manrope"/>
            </a:endParaRPr>
          </a:p>
        </p:txBody>
      </p:sp>
      <p:sp>
        <p:nvSpPr>
          <p:cNvPr id="506" name="Google Shape;506;p40"/>
          <p:cNvSpPr txBox="1"/>
          <p:nvPr/>
        </p:nvSpPr>
        <p:spPr>
          <a:xfrm>
            <a:off x="6330350" y="1286544"/>
            <a:ext cx="1938600" cy="493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Eigenschaften</a:t>
            </a:r>
            <a:endParaRPr sz="1800" b="1">
              <a:solidFill>
                <a:schemeClr val="dk1"/>
              </a:solidFill>
              <a:latin typeface="Manrope"/>
              <a:ea typeface="Manrope"/>
              <a:cs typeface="Manrope"/>
              <a:sym typeface="Manrope"/>
            </a:endParaRPr>
          </a:p>
        </p:txBody>
      </p:sp>
      <p:sp>
        <p:nvSpPr>
          <p:cNvPr id="507" name="Google Shape;507;p40"/>
          <p:cNvSpPr txBox="1"/>
          <p:nvPr/>
        </p:nvSpPr>
        <p:spPr>
          <a:xfrm>
            <a:off x="6330350" y="2427996"/>
            <a:ext cx="1938600" cy="493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Benutzer</a:t>
            </a:r>
            <a:endParaRPr sz="1800" b="1">
              <a:solidFill>
                <a:schemeClr val="dk1"/>
              </a:solidFill>
              <a:latin typeface="Manrope"/>
              <a:ea typeface="Manrope"/>
              <a:cs typeface="Manrope"/>
              <a:sym typeface="Manrope"/>
            </a:endParaRPr>
          </a:p>
        </p:txBody>
      </p:sp>
      <p:sp>
        <p:nvSpPr>
          <p:cNvPr id="508" name="Google Shape;508;p40"/>
          <p:cNvSpPr txBox="1"/>
          <p:nvPr/>
        </p:nvSpPr>
        <p:spPr>
          <a:xfrm>
            <a:off x="6330350" y="3569521"/>
            <a:ext cx="1938600" cy="493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Updates</a:t>
            </a:r>
            <a:endParaRPr sz="1800" b="1">
              <a:solidFill>
                <a:schemeClr val="dk1"/>
              </a:solidFill>
              <a:latin typeface="Manrope"/>
              <a:ea typeface="Manrope"/>
              <a:cs typeface="Manrope"/>
              <a:sym typeface="Manrope"/>
            </a:endParaRPr>
          </a:p>
        </p:txBody>
      </p:sp>
      <p:sp>
        <p:nvSpPr>
          <p:cNvPr id="509" name="Google Shape;509;p40"/>
          <p:cNvSpPr txBox="1"/>
          <p:nvPr/>
        </p:nvSpPr>
        <p:spPr>
          <a:xfrm>
            <a:off x="875050" y="1780349"/>
            <a:ext cx="19386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Barlow"/>
                <a:ea typeface="Barlow"/>
                <a:cs typeface="Barlow"/>
                <a:sym typeface="Barlow"/>
              </a:rPr>
              <a:t>Präsentiere das Design des Produkts</a:t>
            </a:r>
            <a:endParaRPr sz="1200">
              <a:solidFill>
                <a:schemeClr val="dk1"/>
              </a:solidFill>
              <a:latin typeface="Barlow"/>
              <a:ea typeface="Barlow"/>
              <a:cs typeface="Barlow"/>
              <a:sym typeface="Barlow"/>
            </a:endParaRPr>
          </a:p>
        </p:txBody>
      </p:sp>
      <p:sp>
        <p:nvSpPr>
          <p:cNvPr id="510" name="Google Shape;510;p40"/>
          <p:cNvSpPr txBox="1"/>
          <p:nvPr/>
        </p:nvSpPr>
        <p:spPr>
          <a:xfrm>
            <a:off x="875050" y="2921871"/>
            <a:ext cx="19386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Barlow"/>
                <a:ea typeface="Barlow"/>
                <a:cs typeface="Barlow"/>
                <a:sym typeface="Barlow"/>
              </a:rPr>
              <a:t>Teile die Kosten und den Preis</a:t>
            </a:r>
            <a:endParaRPr sz="1200">
              <a:solidFill>
                <a:schemeClr val="dk1"/>
              </a:solidFill>
              <a:latin typeface="Barlow"/>
              <a:ea typeface="Barlow"/>
              <a:cs typeface="Barlow"/>
              <a:sym typeface="Barlow"/>
            </a:endParaRPr>
          </a:p>
        </p:txBody>
      </p:sp>
      <p:sp>
        <p:nvSpPr>
          <p:cNvPr id="511" name="Google Shape;511;p40"/>
          <p:cNvSpPr txBox="1"/>
          <p:nvPr/>
        </p:nvSpPr>
        <p:spPr>
          <a:xfrm>
            <a:off x="875050" y="4063396"/>
            <a:ext cx="19386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200">
                <a:solidFill>
                  <a:schemeClr val="dk1"/>
                </a:solidFill>
                <a:latin typeface="Barlow"/>
                <a:ea typeface="Barlow"/>
                <a:cs typeface="Barlow"/>
                <a:sym typeface="Barlow"/>
              </a:rPr>
              <a:t>Wann soll das Produkt fertig sein?</a:t>
            </a:r>
            <a:endParaRPr sz="1200">
              <a:solidFill>
                <a:schemeClr val="dk1"/>
              </a:solidFill>
              <a:latin typeface="Barlow"/>
              <a:ea typeface="Barlow"/>
              <a:cs typeface="Barlow"/>
              <a:sym typeface="Barlow"/>
            </a:endParaRPr>
          </a:p>
        </p:txBody>
      </p:sp>
      <p:sp>
        <p:nvSpPr>
          <p:cNvPr id="512" name="Google Shape;512;p40"/>
          <p:cNvSpPr txBox="1"/>
          <p:nvPr/>
        </p:nvSpPr>
        <p:spPr>
          <a:xfrm>
            <a:off x="6330350" y="1780349"/>
            <a:ext cx="19386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Was macht dein Produkt einzigartig?</a:t>
            </a:r>
            <a:endParaRPr sz="1200">
              <a:solidFill>
                <a:schemeClr val="dk1"/>
              </a:solidFill>
              <a:latin typeface="Barlow"/>
              <a:ea typeface="Barlow"/>
              <a:cs typeface="Barlow"/>
              <a:sym typeface="Barlow"/>
            </a:endParaRPr>
          </a:p>
        </p:txBody>
      </p:sp>
      <p:sp>
        <p:nvSpPr>
          <p:cNvPr id="513" name="Google Shape;513;p40"/>
          <p:cNvSpPr txBox="1"/>
          <p:nvPr/>
        </p:nvSpPr>
        <p:spPr>
          <a:xfrm>
            <a:off x="6330350" y="2921871"/>
            <a:ext cx="19386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Sprich über das Zielpublikum</a:t>
            </a:r>
            <a:endParaRPr sz="1200">
              <a:solidFill>
                <a:schemeClr val="dk1"/>
              </a:solidFill>
              <a:latin typeface="Barlow"/>
              <a:ea typeface="Barlow"/>
              <a:cs typeface="Barlow"/>
              <a:sym typeface="Barlow"/>
            </a:endParaRPr>
          </a:p>
        </p:txBody>
      </p:sp>
      <p:sp>
        <p:nvSpPr>
          <p:cNvPr id="514" name="Google Shape;514;p40"/>
          <p:cNvSpPr txBox="1"/>
          <p:nvPr/>
        </p:nvSpPr>
        <p:spPr>
          <a:xfrm>
            <a:off x="6330350" y="4063396"/>
            <a:ext cx="19386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Hast du vor, es zu aktualisieren?</a:t>
            </a:r>
            <a:endParaRPr sz="1200">
              <a:solidFill>
                <a:schemeClr val="dk1"/>
              </a:solidFill>
              <a:latin typeface="Barlow"/>
              <a:ea typeface="Barlow"/>
              <a:cs typeface="Barlow"/>
              <a:sym typeface="Barlow"/>
            </a:endParaRPr>
          </a:p>
        </p:txBody>
      </p:sp>
      <p:sp>
        <p:nvSpPr>
          <p:cNvPr id="515" name="Google Shape;515;p40"/>
          <p:cNvSpPr/>
          <p:nvPr/>
        </p:nvSpPr>
        <p:spPr>
          <a:xfrm>
            <a:off x="3868288" y="1511468"/>
            <a:ext cx="1407579" cy="2685758"/>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6" name="Google Shape;516;p40"/>
          <p:cNvGrpSpPr/>
          <p:nvPr/>
        </p:nvGrpSpPr>
        <p:grpSpPr>
          <a:xfrm>
            <a:off x="3796173" y="1357102"/>
            <a:ext cx="1551654" cy="3149588"/>
            <a:chOff x="5186401" y="494525"/>
            <a:chExt cx="1834973" cy="3724678"/>
          </a:xfrm>
        </p:grpSpPr>
        <p:sp>
          <p:nvSpPr>
            <p:cNvPr id="517" name="Google Shape;517;p40"/>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40"/>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19" name="Google Shape;519;p40"/>
          <p:cNvPicPr preferRelativeResize="0"/>
          <p:nvPr/>
        </p:nvPicPr>
        <p:blipFill rotWithShape="1">
          <a:blip r:embed="rId1"/>
          <a:srcRect l="12721" t="11079" r="17377"/>
          <a:stretch>
            <a:fillRect/>
          </a:stretch>
        </p:blipFill>
        <p:spPr>
          <a:xfrm>
            <a:off x="3868295" y="1511471"/>
            <a:ext cx="1407613" cy="2685912"/>
          </a:xfrm>
          <a:prstGeom prst="rect">
            <a:avLst/>
          </a:prstGeom>
          <a:noFill/>
          <a:ln>
            <a:noFill/>
          </a:ln>
        </p:spPr>
      </p:pic>
      <p:grpSp>
        <p:nvGrpSpPr>
          <p:cNvPr id="520" name="Google Shape;520;p40"/>
          <p:cNvGrpSpPr/>
          <p:nvPr/>
        </p:nvGrpSpPr>
        <p:grpSpPr>
          <a:xfrm>
            <a:off x="3155468" y="1396886"/>
            <a:ext cx="369554" cy="258900"/>
            <a:chOff x="4048787" y="2977019"/>
            <a:chExt cx="283488" cy="198604"/>
          </a:xfrm>
        </p:grpSpPr>
        <p:sp>
          <p:nvSpPr>
            <p:cNvPr id="521" name="Google Shape;521;p4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4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4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4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4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4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27" name="Google Shape;527;p40"/>
          <p:cNvGrpSpPr/>
          <p:nvPr/>
        </p:nvGrpSpPr>
        <p:grpSpPr>
          <a:xfrm>
            <a:off x="3120907" y="2453116"/>
            <a:ext cx="438677" cy="436769"/>
            <a:chOff x="3996113" y="4291176"/>
            <a:chExt cx="336512" cy="335048"/>
          </a:xfrm>
        </p:grpSpPr>
        <p:sp>
          <p:nvSpPr>
            <p:cNvPr id="528" name="Google Shape;528;p4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4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4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1" name="Google Shape;531;p40"/>
          <p:cNvGrpSpPr/>
          <p:nvPr/>
        </p:nvGrpSpPr>
        <p:grpSpPr>
          <a:xfrm>
            <a:off x="3162148" y="3687189"/>
            <a:ext cx="356196" cy="265631"/>
            <a:chOff x="5216456" y="3725484"/>
            <a:chExt cx="356196" cy="265631"/>
          </a:xfrm>
        </p:grpSpPr>
        <p:sp>
          <p:nvSpPr>
            <p:cNvPr id="532" name="Google Shape;532;p4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4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4" name="Google Shape;534;p40"/>
          <p:cNvGrpSpPr/>
          <p:nvPr/>
        </p:nvGrpSpPr>
        <p:grpSpPr>
          <a:xfrm>
            <a:off x="5648638" y="1299412"/>
            <a:ext cx="328064" cy="456477"/>
            <a:chOff x="910723" y="1508212"/>
            <a:chExt cx="251660" cy="350166"/>
          </a:xfrm>
        </p:grpSpPr>
        <p:sp>
          <p:nvSpPr>
            <p:cNvPr id="535" name="Google Shape;535;p4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4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4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4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4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4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4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4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4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4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4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4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4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4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4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4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4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2" name="Google Shape;552;p40"/>
          <p:cNvGrpSpPr/>
          <p:nvPr/>
        </p:nvGrpSpPr>
        <p:grpSpPr>
          <a:xfrm>
            <a:off x="5584431" y="2446689"/>
            <a:ext cx="456477" cy="456518"/>
            <a:chOff x="1308631" y="1507830"/>
            <a:chExt cx="350166" cy="350198"/>
          </a:xfrm>
        </p:grpSpPr>
        <p:sp>
          <p:nvSpPr>
            <p:cNvPr id="553" name="Google Shape;553;p4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4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4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4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7" name="Google Shape;557;p40"/>
          <p:cNvGrpSpPr/>
          <p:nvPr/>
        </p:nvGrpSpPr>
        <p:grpSpPr>
          <a:xfrm>
            <a:off x="5584680" y="3593971"/>
            <a:ext cx="455979" cy="455522"/>
            <a:chOff x="2201806" y="1976585"/>
            <a:chExt cx="349784" cy="349434"/>
          </a:xfrm>
        </p:grpSpPr>
        <p:sp>
          <p:nvSpPr>
            <p:cNvPr id="558" name="Google Shape;558;p4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4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4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4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562" name="Google Shape;562;p40"/>
          <p:cNvCxnSpPr>
            <a:stCxn id="503" idx="3"/>
            <a:endCxn id="501" idx="2"/>
          </p:cNvCxnSpPr>
          <p:nvPr/>
        </p:nvCxnSpPr>
        <p:spPr>
          <a:xfrm rot="10800000" flipH="1">
            <a:off x="2813650" y="1526244"/>
            <a:ext cx="214200" cy="7200"/>
          </a:xfrm>
          <a:prstGeom prst="straightConnector1">
            <a:avLst/>
          </a:prstGeom>
          <a:noFill/>
          <a:ln w="9525" cap="flat" cmpd="sng">
            <a:solidFill>
              <a:schemeClr val="dk2"/>
            </a:solidFill>
            <a:prstDash val="solid"/>
            <a:round/>
            <a:headEnd type="none" w="med" len="med"/>
            <a:tailEnd type="none" w="med" len="med"/>
          </a:ln>
        </p:spPr>
      </p:cxnSp>
      <p:cxnSp>
        <p:nvCxnSpPr>
          <p:cNvPr id="563" name="Google Shape;563;p40"/>
          <p:cNvCxnSpPr>
            <a:stCxn id="504" idx="3"/>
            <a:endCxn id="500" idx="2"/>
          </p:cNvCxnSpPr>
          <p:nvPr/>
        </p:nvCxnSpPr>
        <p:spPr>
          <a:xfrm rot="10800000" flipH="1">
            <a:off x="2813650" y="2671596"/>
            <a:ext cx="214200" cy="3300"/>
          </a:xfrm>
          <a:prstGeom prst="straightConnector1">
            <a:avLst/>
          </a:prstGeom>
          <a:noFill/>
          <a:ln w="9525" cap="flat" cmpd="sng">
            <a:solidFill>
              <a:schemeClr val="dk2"/>
            </a:solidFill>
            <a:prstDash val="solid"/>
            <a:round/>
            <a:headEnd type="none" w="med" len="med"/>
            <a:tailEnd type="none" w="med" len="med"/>
          </a:ln>
        </p:spPr>
      </p:cxnSp>
      <p:cxnSp>
        <p:nvCxnSpPr>
          <p:cNvPr id="564" name="Google Shape;564;p40"/>
          <p:cNvCxnSpPr>
            <a:stCxn id="505" idx="3"/>
            <a:endCxn id="499" idx="2"/>
          </p:cNvCxnSpPr>
          <p:nvPr/>
        </p:nvCxnSpPr>
        <p:spPr>
          <a:xfrm>
            <a:off x="2813650" y="3816421"/>
            <a:ext cx="214200" cy="30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40"/>
          <p:cNvCxnSpPr>
            <a:stCxn id="506" idx="1"/>
            <a:endCxn id="498" idx="6"/>
          </p:cNvCxnSpPr>
          <p:nvPr/>
        </p:nvCxnSpPr>
        <p:spPr>
          <a:xfrm rot="10800000">
            <a:off x="6116150" y="1529544"/>
            <a:ext cx="214200" cy="390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40"/>
          <p:cNvCxnSpPr>
            <a:stCxn id="507" idx="1"/>
            <a:endCxn id="497" idx="6"/>
          </p:cNvCxnSpPr>
          <p:nvPr/>
        </p:nvCxnSpPr>
        <p:spPr>
          <a:xfrm rot="10800000">
            <a:off x="6116150" y="2674896"/>
            <a:ext cx="214200" cy="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40"/>
          <p:cNvCxnSpPr>
            <a:stCxn id="508" idx="1"/>
            <a:endCxn id="496" idx="6"/>
          </p:cNvCxnSpPr>
          <p:nvPr/>
        </p:nvCxnSpPr>
        <p:spPr>
          <a:xfrm flipH="1">
            <a:off x="6116150" y="3816421"/>
            <a:ext cx="214200" cy="39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571" name="Shape 571"/>
        <p:cNvGrpSpPr/>
        <p:nvPr/>
      </p:nvGrpSpPr>
      <p:grpSpPr>
        <a:xfrm>
          <a:off x="0" y="0"/>
          <a:ext cx="0" cy="0"/>
          <a:chOff x="0" y="0"/>
          <a:chExt cx="0" cy="0"/>
        </a:xfrm>
      </p:grpSpPr>
      <p:sp>
        <p:nvSpPr>
          <p:cNvPr id="572" name="Google Shape;572;p41"/>
          <p:cNvSpPr/>
          <p:nvPr/>
        </p:nvSpPr>
        <p:spPr>
          <a:xfrm>
            <a:off x="1357612" y="308142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4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Zeitleiste für deine Präsentation</a:t>
            </a:r>
            <a:endParaRPr lang="en-GB"/>
          </a:p>
        </p:txBody>
      </p:sp>
      <p:sp>
        <p:nvSpPr>
          <p:cNvPr id="574" name="Google Shape;574;p41"/>
          <p:cNvSpPr/>
          <p:nvPr/>
        </p:nvSpPr>
        <p:spPr>
          <a:xfrm>
            <a:off x="1341325" y="117077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41"/>
          <p:cNvSpPr/>
          <p:nvPr/>
        </p:nvSpPr>
        <p:spPr>
          <a:xfrm>
            <a:off x="3305225" y="117077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41"/>
          <p:cNvSpPr/>
          <p:nvPr/>
        </p:nvSpPr>
        <p:spPr>
          <a:xfrm>
            <a:off x="5269125" y="117077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41"/>
          <p:cNvSpPr/>
          <p:nvPr/>
        </p:nvSpPr>
        <p:spPr>
          <a:xfrm>
            <a:off x="7233025" y="117077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41"/>
          <p:cNvSpPr txBox="1"/>
          <p:nvPr/>
        </p:nvSpPr>
        <p:spPr>
          <a:xfrm flipH="1">
            <a:off x="696625" y="1786375"/>
            <a:ext cx="18288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Gib einen kurzen </a:t>
            </a:r>
            <a:r>
              <a:rPr lang="en-GB" sz="1200" b="1">
                <a:solidFill>
                  <a:schemeClr val="dk1"/>
                </a:solidFill>
                <a:latin typeface="Barlow"/>
                <a:ea typeface="Barlow"/>
                <a:cs typeface="Barlow"/>
                <a:sym typeface="Barlow"/>
              </a:rPr>
              <a:t>Überblick</a:t>
            </a:r>
            <a:r>
              <a:rPr lang="en-GB" sz="1200">
                <a:solidFill>
                  <a:schemeClr val="dk1"/>
                </a:solidFill>
                <a:latin typeface="Barlow"/>
                <a:ea typeface="Barlow"/>
                <a:cs typeface="Barlow"/>
                <a:sym typeface="Barlow"/>
              </a:rPr>
              <a:t> über den Inhalt des Pitch Decks</a:t>
            </a:r>
            <a:endParaRPr sz="1200">
              <a:solidFill>
                <a:schemeClr val="dk1"/>
              </a:solidFill>
              <a:latin typeface="Barlow"/>
              <a:ea typeface="Barlow"/>
              <a:cs typeface="Barlow"/>
              <a:sym typeface="Barlow"/>
            </a:endParaRPr>
          </a:p>
        </p:txBody>
      </p:sp>
      <p:sp>
        <p:nvSpPr>
          <p:cNvPr id="579" name="Google Shape;579;p41"/>
          <p:cNvSpPr txBox="1"/>
          <p:nvPr/>
        </p:nvSpPr>
        <p:spPr>
          <a:xfrm flipH="1">
            <a:off x="2660525" y="1786375"/>
            <a:ext cx="18288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Fessle das Publikum mit einer </a:t>
            </a:r>
            <a:r>
              <a:rPr lang="en-GB" sz="1200" b="1">
                <a:solidFill>
                  <a:schemeClr val="dk1"/>
                </a:solidFill>
                <a:latin typeface="Barlow"/>
                <a:ea typeface="Barlow"/>
                <a:cs typeface="Barlow"/>
                <a:sym typeface="Barlow"/>
              </a:rPr>
              <a:t>Einleitung</a:t>
            </a:r>
            <a:endParaRPr sz="1200" b="1">
              <a:solidFill>
                <a:schemeClr val="dk1"/>
              </a:solidFill>
              <a:latin typeface="Barlow"/>
              <a:ea typeface="Barlow"/>
              <a:cs typeface="Barlow"/>
              <a:sym typeface="Barlow"/>
            </a:endParaRPr>
          </a:p>
        </p:txBody>
      </p:sp>
      <p:sp>
        <p:nvSpPr>
          <p:cNvPr id="580" name="Google Shape;580;p41"/>
          <p:cNvSpPr txBox="1"/>
          <p:nvPr/>
        </p:nvSpPr>
        <p:spPr>
          <a:xfrm flipH="1">
            <a:off x="4624425" y="1786375"/>
            <a:ext cx="18288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Identifiziere die </a:t>
            </a:r>
            <a:r>
              <a:rPr lang="en-GB" sz="1200" b="1">
                <a:solidFill>
                  <a:schemeClr val="dk1"/>
                </a:solidFill>
                <a:latin typeface="Barlow"/>
                <a:ea typeface="Barlow"/>
                <a:cs typeface="Barlow"/>
                <a:sym typeface="Barlow"/>
              </a:rPr>
              <a:t>Schmerzpunkte</a:t>
            </a:r>
            <a:endParaRPr sz="1200" b="1">
              <a:solidFill>
                <a:schemeClr val="dk1"/>
              </a:solidFill>
              <a:latin typeface="Barlow"/>
              <a:ea typeface="Barlow"/>
              <a:cs typeface="Barlow"/>
              <a:sym typeface="Barlow"/>
            </a:endParaRPr>
          </a:p>
          <a:p>
            <a:pPr marL="0" lvl="0" indent="0" algn="ctr" rtl="0">
              <a:spcBef>
                <a:spcPts val="0"/>
              </a:spcBef>
              <a:spcAft>
                <a:spcPts val="0"/>
              </a:spcAft>
              <a:buNone/>
            </a:pPr>
            <a:r>
              <a:rPr lang="en-GB" sz="1200">
                <a:solidFill>
                  <a:schemeClr val="dk1"/>
                </a:solidFill>
                <a:latin typeface="Barlow"/>
                <a:ea typeface="Barlow"/>
                <a:cs typeface="Barlow"/>
                <a:sym typeface="Barlow"/>
              </a:rPr>
              <a:t>des Kunden</a:t>
            </a:r>
            <a:endParaRPr sz="1200">
              <a:solidFill>
                <a:schemeClr val="dk1"/>
              </a:solidFill>
              <a:latin typeface="Barlow"/>
              <a:ea typeface="Barlow"/>
              <a:cs typeface="Barlow"/>
              <a:sym typeface="Barlow"/>
            </a:endParaRPr>
          </a:p>
        </p:txBody>
      </p:sp>
      <p:sp>
        <p:nvSpPr>
          <p:cNvPr id="581" name="Google Shape;581;p41"/>
          <p:cNvSpPr txBox="1"/>
          <p:nvPr/>
        </p:nvSpPr>
        <p:spPr>
          <a:xfrm flipH="1">
            <a:off x="6588325" y="1786375"/>
            <a:ext cx="18288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Beschreibe, wie du das </a:t>
            </a:r>
            <a:r>
              <a:rPr lang="en-GB" sz="1200" b="1">
                <a:solidFill>
                  <a:schemeClr val="dk1"/>
                </a:solidFill>
                <a:latin typeface="Barlow"/>
                <a:ea typeface="Barlow"/>
                <a:cs typeface="Barlow"/>
                <a:sym typeface="Barlow"/>
              </a:rPr>
              <a:t>Problem lösen</a:t>
            </a:r>
            <a:r>
              <a:rPr lang="en-GB" sz="1200">
                <a:solidFill>
                  <a:schemeClr val="dk1"/>
                </a:solidFill>
                <a:latin typeface="Barlow"/>
                <a:ea typeface="Barlow"/>
                <a:cs typeface="Barlow"/>
                <a:sym typeface="Barlow"/>
              </a:rPr>
              <a:t> kannst</a:t>
            </a:r>
            <a:endParaRPr sz="1200">
              <a:solidFill>
                <a:schemeClr val="dk1"/>
              </a:solidFill>
              <a:latin typeface="Barlow"/>
              <a:ea typeface="Barlow"/>
              <a:cs typeface="Barlow"/>
              <a:sym typeface="Barlow"/>
            </a:endParaRPr>
          </a:p>
        </p:txBody>
      </p:sp>
      <p:cxnSp>
        <p:nvCxnSpPr>
          <p:cNvPr id="582" name="Google Shape;582;p41"/>
          <p:cNvCxnSpPr>
            <a:stCxn id="574" idx="3"/>
            <a:endCxn id="575" idx="1"/>
          </p:cNvCxnSpPr>
          <p:nvPr/>
        </p:nvCxnSpPr>
        <p:spPr>
          <a:xfrm>
            <a:off x="1880725" y="1440475"/>
            <a:ext cx="1424400" cy="0"/>
          </a:xfrm>
          <a:prstGeom prst="straightConnector1">
            <a:avLst/>
          </a:prstGeom>
          <a:noFill/>
          <a:ln w="9525" cap="flat" cmpd="sng">
            <a:solidFill>
              <a:schemeClr val="dk2"/>
            </a:solidFill>
            <a:prstDash val="solid"/>
            <a:round/>
            <a:headEnd type="none" w="med" len="med"/>
            <a:tailEnd type="none" w="med" len="med"/>
          </a:ln>
        </p:spPr>
      </p:cxnSp>
      <p:cxnSp>
        <p:nvCxnSpPr>
          <p:cNvPr id="583" name="Google Shape;583;p41"/>
          <p:cNvCxnSpPr>
            <a:stCxn id="575" idx="3"/>
            <a:endCxn id="576" idx="1"/>
          </p:cNvCxnSpPr>
          <p:nvPr/>
        </p:nvCxnSpPr>
        <p:spPr>
          <a:xfrm>
            <a:off x="3844625" y="1440475"/>
            <a:ext cx="1424400" cy="0"/>
          </a:xfrm>
          <a:prstGeom prst="straightConnector1">
            <a:avLst/>
          </a:prstGeom>
          <a:noFill/>
          <a:ln w="9525" cap="flat" cmpd="sng">
            <a:solidFill>
              <a:schemeClr val="dk2"/>
            </a:solidFill>
            <a:prstDash val="solid"/>
            <a:round/>
            <a:headEnd type="none" w="med" len="med"/>
            <a:tailEnd type="none" w="med" len="med"/>
          </a:ln>
        </p:spPr>
      </p:cxnSp>
      <p:cxnSp>
        <p:nvCxnSpPr>
          <p:cNvPr id="584" name="Google Shape;584;p41"/>
          <p:cNvCxnSpPr>
            <a:stCxn id="576" idx="3"/>
            <a:endCxn id="577" idx="1"/>
          </p:cNvCxnSpPr>
          <p:nvPr/>
        </p:nvCxnSpPr>
        <p:spPr>
          <a:xfrm>
            <a:off x="5808525" y="1440475"/>
            <a:ext cx="1424400" cy="0"/>
          </a:xfrm>
          <a:prstGeom prst="straightConnector1">
            <a:avLst/>
          </a:prstGeom>
          <a:noFill/>
          <a:ln w="9525" cap="flat" cmpd="sng">
            <a:solidFill>
              <a:schemeClr val="dk2"/>
            </a:solidFill>
            <a:prstDash val="solid"/>
            <a:round/>
            <a:headEnd type="none" w="med" len="med"/>
            <a:tailEnd type="none" w="med" len="med"/>
          </a:ln>
        </p:spPr>
      </p:cxnSp>
      <p:sp>
        <p:nvSpPr>
          <p:cNvPr id="585" name="Google Shape;585;p41"/>
          <p:cNvSpPr/>
          <p:nvPr/>
        </p:nvSpPr>
        <p:spPr>
          <a:xfrm>
            <a:off x="3320762" y="308142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41"/>
          <p:cNvSpPr/>
          <p:nvPr/>
        </p:nvSpPr>
        <p:spPr>
          <a:xfrm>
            <a:off x="5283900" y="308142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41"/>
          <p:cNvSpPr/>
          <p:nvPr/>
        </p:nvSpPr>
        <p:spPr>
          <a:xfrm>
            <a:off x="7247038" y="3081425"/>
            <a:ext cx="539400" cy="53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41"/>
          <p:cNvSpPr txBox="1"/>
          <p:nvPr/>
        </p:nvSpPr>
        <p:spPr>
          <a:xfrm flipH="1">
            <a:off x="2676337" y="3697025"/>
            <a:ext cx="18282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Analysiere die </a:t>
            </a:r>
            <a:r>
              <a:rPr lang="en-GB" sz="1200" b="1">
                <a:solidFill>
                  <a:schemeClr val="dk1"/>
                </a:solidFill>
                <a:latin typeface="Barlow"/>
                <a:ea typeface="Barlow"/>
                <a:cs typeface="Barlow"/>
                <a:sym typeface="Barlow"/>
              </a:rPr>
              <a:t>Größe des Zielmarktes</a:t>
            </a:r>
            <a:r>
              <a:rPr lang="en-GB" sz="1200">
                <a:solidFill>
                  <a:schemeClr val="dk1"/>
                </a:solidFill>
                <a:latin typeface="Barlow"/>
                <a:ea typeface="Barlow"/>
                <a:cs typeface="Barlow"/>
                <a:sym typeface="Barlow"/>
              </a:rPr>
              <a:t>, das Wachstumspotenzial und den Wettbewerb</a:t>
            </a:r>
            <a:endParaRPr sz="1200">
              <a:solidFill>
                <a:schemeClr val="dk1"/>
              </a:solidFill>
              <a:latin typeface="Barlow"/>
              <a:ea typeface="Barlow"/>
              <a:cs typeface="Barlow"/>
              <a:sym typeface="Barlow"/>
            </a:endParaRPr>
          </a:p>
          <a:p>
            <a:pPr marL="0" lvl="0" indent="0" algn="ctr" rtl="0">
              <a:spcBef>
                <a:spcPts val="0"/>
              </a:spcBef>
              <a:spcAft>
                <a:spcPts val="0"/>
              </a:spcAft>
              <a:buNone/>
            </a:pPr>
            <a:endParaRPr sz="1200" b="1">
              <a:solidFill>
                <a:schemeClr val="dk1"/>
              </a:solidFill>
              <a:latin typeface="Barlow"/>
              <a:ea typeface="Barlow"/>
              <a:cs typeface="Barlow"/>
              <a:sym typeface="Barlow"/>
            </a:endParaRPr>
          </a:p>
        </p:txBody>
      </p:sp>
      <p:sp>
        <p:nvSpPr>
          <p:cNvPr id="589" name="Google Shape;589;p41"/>
          <p:cNvSpPr txBox="1"/>
          <p:nvPr/>
        </p:nvSpPr>
        <p:spPr>
          <a:xfrm flipH="1">
            <a:off x="4639462" y="3697025"/>
            <a:ext cx="18282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Erkläre deinen </a:t>
            </a:r>
            <a:r>
              <a:rPr lang="en-GB" sz="1200" b="1">
                <a:solidFill>
                  <a:schemeClr val="dk1"/>
                </a:solidFill>
                <a:latin typeface="Barlow"/>
                <a:ea typeface="Barlow"/>
                <a:cs typeface="Barlow"/>
                <a:sym typeface="Barlow"/>
              </a:rPr>
              <a:t>finanziellen Bedarf</a:t>
            </a:r>
            <a:r>
              <a:rPr lang="en-GB" sz="1200">
                <a:solidFill>
                  <a:schemeClr val="dk1"/>
                </a:solidFill>
                <a:latin typeface="Barlow"/>
                <a:ea typeface="Barlow"/>
                <a:cs typeface="Barlow"/>
                <a:sym typeface="Barlow"/>
              </a:rPr>
              <a:t> und skizziere kurz deine Mittelzuweisung</a:t>
            </a:r>
            <a:endParaRPr sz="1200">
              <a:solidFill>
                <a:schemeClr val="dk1"/>
              </a:solidFill>
              <a:latin typeface="Barlow"/>
              <a:ea typeface="Barlow"/>
              <a:cs typeface="Barlow"/>
              <a:sym typeface="Barlow"/>
            </a:endParaRPr>
          </a:p>
        </p:txBody>
      </p:sp>
      <p:sp>
        <p:nvSpPr>
          <p:cNvPr id="590" name="Google Shape;590;p41"/>
          <p:cNvSpPr txBox="1"/>
          <p:nvPr/>
        </p:nvSpPr>
        <p:spPr>
          <a:xfrm flipH="1">
            <a:off x="6602587" y="3697025"/>
            <a:ext cx="18282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Beende mit einer </a:t>
            </a:r>
            <a:r>
              <a:rPr lang="en-GB" sz="1200" b="1">
                <a:solidFill>
                  <a:schemeClr val="dk1"/>
                </a:solidFill>
                <a:latin typeface="Barlow"/>
                <a:ea typeface="Barlow"/>
                <a:cs typeface="Barlow"/>
                <a:sym typeface="Barlow"/>
              </a:rPr>
              <a:t>prägnanten Aufforderung</a:t>
            </a:r>
            <a:endParaRPr sz="1200">
              <a:solidFill>
                <a:schemeClr val="dk1"/>
              </a:solidFill>
              <a:latin typeface="Barlow"/>
              <a:ea typeface="Barlow"/>
              <a:cs typeface="Barlow"/>
              <a:sym typeface="Barlow"/>
            </a:endParaRPr>
          </a:p>
          <a:p>
            <a:pPr marL="0" lvl="0" indent="0" algn="ctr" rtl="0">
              <a:spcBef>
                <a:spcPts val="0"/>
              </a:spcBef>
              <a:spcAft>
                <a:spcPts val="0"/>
              </a:spcAft>
              <a:buNone/>
            </a:pPr>
            <a:r>
              <a:rPr lang="en-GB" sz="1200">
                <a:solidFill>
                  <a:schemeClr val="dk1"/>
                </a:solidFill>
                <a:latin typeface="Barlow"/>
                <a:ea typeface="Barlow"/>
                <a:cs typeface="Barlow"/>
                <a:sym typeface="Barlow"/>
              </a:rPr>
              <a:t>zum Handeln</a:t>
            </a:r>
            <a:endParaRPr sz="1200">
              <a:solidFill>
                <a:schemeClr val="dk1"/>
              </a:solidFill>
              <a:latin typeface="Barlow"/>
              <a:ea typeface="Barlow"/>
              <a:cs typeface="Barlow"/>
              <a:sym typeface="Barlow"/>
            </a:endParaRPr>
          </a:p>
        </p:txBody>
      </p:sp>
      <p:cxnSp>
        <p:nvCxnSpPr>
          <p:cNvPr id="591" name="Google Shape;591;p41"/>
          <p:cNvCxnSpPr>
            <a:stCxn id="585" idx="3"/>
            <a:endCxn id="586" idx="1"/>
          </p:cNvCxnSpPr>
          <p:nvPr/>
        </p:nvCxnSpPr>
        <p:spPr>
          <a:xfrm>
            <a:off x="3860162" y="3351125"/>
            <a:ext cx="1423800" cy="0"/>
          </a:xfrm>
          <a:prstGeom prst="straightConnector1">
            <a:avLst/>
          </a:prstGeom>
          <a:noFill/>
          <a:ln w="9525" cap="flat" cmpd="sng">
            <a:solidFill>
              <a:schemeClr val="dk2"/>
            </a:solidFill>
            <a:prstDash val="solid"/>
            <a:round/>
            <a:headEnd type="none" w="med" len="med"/>
            <a:tailEnd type="none" w="med" len="med"/>
          </a:ln>
        </p:spPr>
      </p:cxnSp>
      <p:cxnSp>
        <p:nvCxnSpPr>
          <p:cNvPr id="592" name="Google Shape;592;p41"/>
          <p:cNvCxnSpPr>
            <a:stCxn id="586" idx="3"/>
            <a:endCxn id="587" idx="1"/>
          </p:cNvCxnSpPr>
          <p:nvPr/>
        </p:nvCxnSpPr>
        <p:spPr>
          <a:xfrm>
            <a:off x="5823300" y="3351125"/>
            <a:ext cx="1423800" cy="0"/>
          </a:xfrm>
          <a:prstGeom prst="straightConnector1">
            <a:avLst/>
          </a:prstGeom>
          <a:noFill/>
          <a:ln w="9525" cap="flat" cmpd="sng">
            <a:solidFill>
              <a:schemeClr val="dk2"/>
            </a:solidFill>
            <a:prstDash val="solid"/>
            <a:round/>
            <a:headEnd type="none" w="med" len="med"/>
            <a:tailEnd type="none" w="med" len="med"/>
          </a:ln>
        </p:spPr>
      </p:cxnSp>
      <p:grpSp>
        <p:nvGrpSpPr>
          <p:cNvPr id="593" name="Google Shape;593;p41"/>
          <p:cNvGrpSpPr/>
          <p:nvPr/>
        </p:nvGrpSpPr>
        <p:grpSpPr>
          <a:xfrm>
            <a:off x="3322729" y="1203588"/>
            <a:ext cx="504398" cy="473778"/>
            <a:chOff x="1749728" y="2894777"/>
            <a:chExt cx="386927" cy="363438"/>
          </a:xfrm>
        </p:grpSpPr>
        <p:sp>
          <p:nvSpPr>
            <p:cNvPr id="594" name="Google Shape;594;p4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4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4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4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4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4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 name="Google Shape;600;p4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1" name="Google Shape;601;p41"/>
          <p:cNvGrpSpPr/>
          <p:nvPr/>
        </p:nvGrpSpPr>
        <p:grpSpPr>
          <a:xfrm>
            <a:off x="1426258" y="1311036"/>
            <a:ext cx="369554" cy="258900"/>
            <a:chOff x="4048787" y="2977019"/>
            <a:chExt cx="283488" cy="198604"/>
          </a:xfrm>
        </p:grpSpPr>
        <p:sp>
          <p:nvSpPr>
            <p:cNvPr id="602" name="Google Shape;602;p4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4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4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4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4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4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8" name="Google Shape;608;p41"/>
          <p:cNvGrpSpPr/>
          <p:nvPr/>
        </p:nvGrpSpPr>
        <p:grpSpPr>
          <a:xfrm>
            <a:off x="7271269" y="1208785"/>
            <a:ext cx="462908" cy="463405"/>
            <a:chOff x="3539102" y="2427549"/>
            <a:chExt cx="355099" cy="355481"/>
          </a:xfrm>
        </p:grpSpPr>
        <p:sp>
          <p:nvSpPr>
            <p:cNvPr id="609" name="Google Shape;609;p4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4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11" name="Google Shape;611;p41"/>
          <p:cNvSpPr/>
          <p:nvPr/>
        </p:nvSpPr>
        <p:spPr>
          <a:xfrm>
            <a:off x="5315374" y="1197902"/>
            <a:ext cx="485143" cy="485143"/>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2" name="Google Shape;612;p41"/>
          <p:cNvGrpSpPr/>
          <p:nvPr/>
        </p:nvGrpSpPr>
        <p:grpSpPr>
          <a:xfrm>
            <a:off x="3418013" y="3120897"/>
            <a:ext cx="344868" cy="460460"/>
            <a:chOff x="903530" y="3806125"/>
            <a:chExt cx="264550" cy="353222"/>
          </a:xfrm>
        </p:grpSpPr>
        <p:sp>
          <p:nvSpPr>
            <p:cNvPr id="613" name="Google Shape;613;p4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4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4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4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 name="Google Shape;617;p41"/>
          <p:cNvGrpSpPr/>
          <p:nvPr/>
        </p:nvGrpSpPr>
        <p:grpSpPr>
          <a:xfrm>
            <a:off x="5307586" y="3132285"/>
            <a:ext cx="492075" cy="437681"/>
            <a:chOff x="854261" y="2908813"/>
            <a:chExt cx="377474" cy="335748"/>
          </a:xfrm>
        </p:grpSpPr>
        <p:sp>
          <p:nvSpPr>
            <p:cNvPr id="618" name="Google Shape;618;p4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 name="Google Shape;619;p4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4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4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4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 name="Google Shape;623;p41"/>
          <p:cNvGrpSpPr/>
          <p:nvPr/>
        </p:nvGrpSpPr>
        <p:grpSpPr>
          <a:xfrm>
            <a:off x="7282585" y="3132274"/>
            <a:ext cx="468343" cy="437723"/>
            <a:chOff x="1748582" y="3372635"/>
            <a:chExt cx="359269" cy="335780"/>
          </a:xfrm>
        </p:grpSpPr>
        <p:sp>
          <p:nvSpPr>
            <p:cNvPr id="624" name="Google Shape;624;p4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5" name="Google Shape;625;p41"/>
            <p:cNvGrpSpPr/>
            <p:nvPr/>
          </p:nvGrpSpPr>
          <p:grpSpPr>
            <a:xfrm>
              <a:off x="1748582" y="3372635"/>
              <a:ext cx="333520" cy="335780"/>
              <a:chOff x="1748582" y="3372635"/>
              <a:chExt cx="333520" cy="335780"/>
            </a:xfrm>
          </p:grpSpPr>
          <p:sp>
            <p:nvSpPr>
              <p:cNvPr id="626" name="Google Shape;626;p4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4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4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629" name="Google Shape;629;p41"/>
          <p:cNvCxnSpPr>
            <a:stCxn id="581" idx="2"/>
            <a:endCxn id="572" idx="0"/>
          </p:cNvCxnSpPr>
          <p:nvPr/>
        </p:nvCxnSpPr>
        <p:spPr>
          <a:xfrm rot="5400000">
            <a:off x="4365475" y="-55775"/>
            <a:ext cx="399000" cy="5875500"/>
          </a:xfrm>
          <a:prstGeom prst="bentConnector3">
            <a:avLst>
              <a:gd name="adj1" fmla="val 49994"/>
            </a:avLst>
          </a:prstGeom>
          <a:noFill/>
          <a:ln w="9525" cap="flat" cmpd="sng">
            <a:solidFill>
              <a:schemeClr val="dk2"/>
            </a:solidFill>
            <a:prstDash val="solid"/>
            <a:round/>
            <a:headEnd type="none" w="med" len="med"/>
            <a:tailEnd type="none" w="med" len="med"/>
          </a:ln>
        </p:spPr>
      </p:cxnSp>
      <p:sp>
        <p:nvSpPr>
          <p:cNvPr id="630" name="Google Shape;630;p41"/>
          <p:cNvSpPr txBox="1"/>
          <p:nvPr/>
        </p:nvSpPr>
        <p:spPr>
          <a:xfrm flipH="1">
            <a:off x="713200" y="3697025"/>
            <a:ext cx="1828200" cy="89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dk1"/>
                </a:solidFill>
                <a:latin typeface="Barlow"/>
                <a:ea typeface="Barlow"/>
                <a:cs typeface="Barlow"/>
                <a:sym typeface="Barlow"/>
              </a:rPr>
              <a:t>Unterstreiche </a:t>
            </a:r>
            <a:r>
              <a:rPr lang="en-GB" sz="1200" b="1">
                <a:solidFill>
                  <a:schemeClr val="dk1"/>
                </a:solidFill>
                <a:latin typeface="Barlow"/>
                <a:ea typeface="Barlow"/>
                <a:cs typeface="Barlow"/>
                <a:sym typeface="Barlow"/>
              </a:rPr>
              <a:t>die Vorteile</a:t>
            </a:r>
            <a:r>
              <a:rPr lang="en-GB" sz="1200">
                <a:solidFill>
                  <a:schemeClr val="dk1"/>
                </a:solidFill>
                <a:latin typeface="Barlow"/>
                <a:ea typeface="Barlow"/>
                <a:cs typeface="Barlow"/>
                <a:sym typeface="Barlow"/>
              </a:rPr>
              <a:t> deiner spezifischen Lösung</a:t>
            </a:r>
            <a:endParaRPr sz="1200">
              <a:solidFill>
                <a:schemeClr val="dk1"/>
              </a:solidFill>
              <a:latin typeface="Barlow"/>
              <a:ea typeface="Barlow"/>
              <a:cs typeface="Barlow"/>
              <a:sym typeface="Barlow"/>
            </a:endParaRPr>
          </a:p>
        </p:txBody>
      </p:sp>
      <p:grpSp>
        <p:nvGrpSpPr>
          <p:cNvPr id="631" name="Google Shape;631;p41"/>
          <p:cNvGrpSpPr/>
          <p:nvPr/>
        </p:nvGrpSpPr>
        <p:grpSpPr>
          <a:xfrm>
            <a:off x="1400823" y="3172862"/>
            <a:ext cx="420422" cy="356526"/>
            <a:chOff x="2661459" y="2015001"/>
            <a:chExt cx="322508" cy="273494"/>
          </a:xfrm>
        </p:grpSpPr>
        <p:sp>
          <p:nvSpPr>
            <p:cNvPr id="632" name="Google Shape;632;p4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4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634" name="Google Shape;634;p41"/>
          <p:cNvCxnSpPr>
            <a:stCxn id="572" idx="3"/>
            <a:endCxn id="585" idx="1"/>
          </p:cNvCxnSpPr>
          <p:nvPr/>
        </p:nvCxnSpPr>
        <p:spPr>
          <a:xfrm>
            <a:off x="1897012" y="3351125"/>
            <a:ext cx="14238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638" name="Shape 638"/>
        <p:cNvGrpSpPr/>
        <p:nvPr/>
      </p:nvGrpSpPr>
      <p:grpSpPr>
        <a:xfrm>
          <a:off x="0" y="0"/>
          <a:ext cx="0" cy="0"/>
          <a:chOff x="0" y="0"/>
          <a:chExt cx="0" cy="0"/>
        </a:xfrm>
      </p:grpSpPr>
      <p:sp>
        <p:nvSpPr>
          <p:cNvPr id="639" name="Google Shape;639;p4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Organigramm</a:t>
            </a:r>
            <a:endParaRPr lang="en-GB"/>
          </a:p>
        </p:txBody>
      </p:sp>
      <p:sp>
        <p:nvSpPr>
          <p:cNvPr id="640" name="Google Shape;640;p42"/>
          <p:cNvSpPr/>
          <p:nvPr/>
        </p:nvSpPr>
        <p:spPr>
          <a:xfrm>
            <a:off x="3812250" y="1246475"/>
            <a:ext cx="1519500" cy="409200"/>
          </a:xfrm>
          <a:prstGeom prst="round2SameRect">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accent2"/>
                </a:solidFill>
                <a:latin typeface="Barlow"/>
                <a:ea typeface="Barlow"/>
                <a:cs typeface="Barlow"/>
                <a:sym typeface="Barlow"/>
              </a:rPr>
              <a:t>Morgan</a:t>
            </a:r>
            <a:r>
              <a:rPr lang="en-GB" sz="1000" b="1">
                <a:solidFill>
                  <a:schemeClr val="accent2"/>
                </a:solidFill>
                <a:latin typeface="Barlow"/>
                <a:ea typeface="Barlow"/>
                <a:cs typeface="Barlow"/>
                <a:sym typeface="Barlow"/>
              </a:rPr>
              <a:t> Doe</a:t>
            </a:r>
            <a:endParaRPr sz="1000" b="1">
              <a:solidFill>
                <a:schemeClr val="accent2"/>
              </a:solidFill>
              <a:latin typeface="Barlow"/>
              <a:ea typeface="Barlow"/>
              <a:cs typeface="Barlow"/>
              <a:sym typeface="Barlow"/>
            </a:endParaRPr>
          </a:p>
          <a:p>
            <a:pPr marL="0" lvl="0" indent="0" algn="ctr" rtl="0">
              <a:spcBef>
                <a:spcPts val="0"/>
              </a:spcBef>
              <a:spcAft>
                <a:spcPts val="0"/>
              </a:spcAft>
              <a:buNone/>
            </a:pPr>
            <a:r>
              <a:rPr lang="en-GB" sz="1000">
                <a:solidFill>
                  <a:schemeClr val="accent2"/>
                </a:solidFill>
                <a:latin typeface="Barlow"/>
                <a:ea typeface="Barlow"/>
                <a:cs typeface="Barlow"/>
                <a:sym typeface="Barlow"/>
              </a:rPr>
              <a:t>CEO</a:t>
            </a:r>
            <a:endParaRPr>
              <a:solidFill>
                <a:schemeClr val="accent2"/>
              </a:solidFill>
              <a:latin typeface="Barlow"/>
              <a:ea typeface="Barlow"/>
              <a:cs typeface="Barlow"/>
              <a:sym typeface="Barlow"/>
            </a:endParaRPr>
          </a:p>
        </p:txBody>
      </p:sp>
      <p:sp>
        <p:nvSpPr>
          <p:cNvPr id="641" name="Google Shape;641;p42"/>
          <p:cNvSpPr/>
          <p:nvPr/>
        </p:nvSpPr>
        <p:spPr>
          <a:xfrm>
            <a:off x="2242174" y="2169325"/>
            <a:ext cx="1519500" cy="409200"/>
          </a:xfrm>
          <a:prstGeom prst="round2SameRect">
            <a:avLst>
              <a:gd name="adj1" fmla="val 50000"/>
              <a:gd name="adj2"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Jane Smith</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Abteilungsleiter</a:t>
            </a:r>
            <a:endParaRPr>
              <a:solidFill>
                <a:schemeClr val="dk1"/>
              </a:solidFill>
              <a:latin typeface="Barlow"/>
              <a:ea typeface="Barlow"/>
              <a:cs typeface="Barlow"/>
              <a:sym typeface="Barlow"/>
            </a:endParaRPr>
          </a:p>
        </p:txBody>
      </p:sp>
      <p:sp>
        <p:nvSpPr>
          <p:cNvPr id="642" name="Google Shape;642;p42"/>
          <p:cNvSpPr/>
          <p:nvPr/>
        </p:nvSpPr>
        <p:spPr>
          <a:xfrm>
            <a:off x="5382326" y="2166913"/>
            <a:ext cx="1519500" cy="409200"/>
          </a:xfrm>
          <a:prstGeom prst="round2SameRect">
            <a:avLst>
              <a:gd name="adj1" fmla="val 50000"/>
              <a:gd name="adj2"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Mark Willson</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Abteilungsleiter</a:t>
            </a:r>
            <a:endParaRPr>
              <a:solidFill>
                <a:schemeClr val="dk1"/>
              </a:solidFill>
              <a:latin typeface="Barlow"/>
              <a:ea typeface="Barlow"/>
              <a:cs typeface="Barlow"/>
              <a:sym typeface="Barlow"/>
            </a:endParaRPr>
          </a:p>
        </p:txBody>
      </p:sp>
      <p:sp>
        <p:nvSpPr>
          <p:cNvPr id="643" name="Google Shape;643;p42"/>
          <p:cNvSpPr/>
          <p:nvPr/>
        </p:nvSpPr>
        <p:spPr>
          <a:xfrm>
            <a:off x="1463035" y="30945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Emma Miller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644" name="Google Shape;644;p42"/>
          <p:cNvSpPr/>
          <p:nvPr/>
        </p:nvSpPr>
        <p:spPr>
          <a:xfrm>
            <a:off x="3029178" y="30945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Richard Taylor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645" name="Google Shape;645;p42"/>
          <p:cNvSpPr/>
          <p:nvPr/>
        </p:nvSpPr>
        <p:spPr>
          <a:xfrm>
            <a:off x="4595322" y="30945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Sarah Williams</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646" name="Google Shape;646;p42"/>
          <p:cNvSpPr/>
          <p:nvPr/>
        </p:nvSpPr>
        <p:spPr>
          <a:xfrm>
            <a:off x="6161465" y="30945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Steven Ander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647" name="Google Shape;647;p42"/>
          <p:cNvSpPr/>
          <p:nvPr/>
        </p:nvSpPr>
        <p:spPr>
          <a:xfrm>
            <a:off x="752275" y="40197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Brian Clark</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Mitarbeiter</a:t>
            </a:r>
            <a:endParaRPr sz="1000" b="1">
              <a:solidFill>
                <a:schemeClr val="dk1"/>
              </a:solidFill>
              <a:latin typeface="Barlow"/>
              <a:ea typeface="Barlow"/>
              <a:cs typeface="Barlow"/>
              <a:sym typeface="Barlow"/>
            </a:endParaRPr>
          </a:p>
        </p:txBody>
      </p:sp>
      <p:sp>
        <p:nvSpPr>
          <p:cNvPr id="648" name="Google Shape;648;p42"/>
          <p:cNvSpPr/>
          <p:nvPr/>
        </p:nvSpPr>
        <p:spPr>
          <a:xfrm>
            <a:off x="2292025" y="40197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Michelle García</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Mitarbeiterin</a:t>
            </a:r>
            <a:endParaRPr sz="1000" b="1">
              <a:solidFill>
                <a:schemeClr val="dk1"/>
              </a:solidFill>
              <a:latin typeface="Barlow"/>
              <a:ea typeface="Barlow"/>
              <a:cs typeface="Barlow"/>
              <a:sym typeface="Barlow"/>
            </a:endParaRPr>
          </a:p>
        </p:txBody>
      </p:sp>
      <p:sp>
        <p:nvSpPr>
          <p:cNvPr id="649" name="Google Shape;649;p42"/>
          <p:cNvSpPr/>
          <p:nvPr/>
        </p:nvSpPr>
        <p:spPr>
          <a:xfrm>
            <a:off x="3831775" y="40197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James Scott</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Mitarbeiter</a:t>
            </a:r>
            <a:endParaRPr sz="1000" b="1">
              <a:solidFill>
                <a:schemeClr val="dk1"/>
              </a:solidFill>
              <a:latin typeface="Barlow"/>
              <a:ea typeface="Barlow"/>
              <a:cs typeface="Barlow"/>
              <a:sym typeface="Barlow"/>
            </a:endParaRPr>
          </a:p>
        </p:txBody>
      </p:sp>
      <p:sp>
        <p:nvSpPr>
          <p:cNvPr id="650" name="Google Shape;650;p42"/>
          <p:cNvSpPr/>
          <p:nvPr/>
        </p:nvSpPr>
        <p:spPr>
          <a:xfrm>
            <a:off x="5371524" y="40197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William Young</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Mitarbeiter</a:t>
            </a:r>
            <a:endParaRPr sz="1000" b="1">
              <a:solidFill>
                <a:schemeClr val="dk1"/>
              </a:solidFill>
              <a:latin typeface="Barlow"/>
              <a:ea typeface="Barlow"/>
              <a:cs typeface="Barlow"/>
              <a:sym typeface="Barlow"/>
            </a:endParaRPr>
          </a:p>
        </p:txBody>
      </p:sp>
      <p:sp>
        <p:nvSpPr>
          <p:cNvPr id="651" name="Google Shape;651;p42"/>
          <p:cNvSpPr/>
          <p:nvPr/>
        </p:nvSpPr>
        <p:spPr>
          <a:xfrm>
            <a:off x="6911274" y="4019725"/>
            <a:ext cx="1519500" cy="4092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b="1">
                <a:solidFill>
                  <a:schemeClr val="dk1"/>
                </a:solidFill>
                <a:latin typeface="Barlow"/>
                <a:ea typeface="Barlow"/>
                <a:cs typeface="Barlow"/>
                <a:sym typeface="Barlow"/>
              </a:rPr>
              <a:t>Alan Turner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GB" sz="1000">
                <a:solidFill>
                  <a:schemeClr val="dk1"/>
                </a:solidFill>
                <a:latin typeface="Barlow"/>
                <a:ea typeface="Barlow"/>
                <a:cs typeface="Barlow"/>
                <a:sym typeface="Barlow"/>
              </a:rPr>
              <a:t>Mitarbeiter</a:t>
            </a:r>
            <a:endParaRPr sz="1000" b="1">
              <a:solidFill>
                <a:schemeClr val="dk1"/>
              </a:solidFill>
              <a:latin typeface="Barlow"/>
              <a:ea typeface="Barlow"/>
              <a:cs typeface="Barlow"/>
              <a:sym typeface="Barlow"/>
            </a:endParaRPr>
          </a:p>
        </p:txBody>
      </p:sp>
      <p:cxnSp>
        <p:nvCxnSpPr>
          <p:cNvPr id="652" name="Google Shape;652;p42"/>
          <p:cNvCxnSpPr>
            <a:stCxn id="640" idx="1"/>
            <a:endCxn id="641" idx="3"/>
          </p:cNvCxnSpPr>
          <p:nvPr/>
        </p:nvCxnSpPr>
        <p:spPr>
          <a:xfrm rot="5400000">
            <a:off x="3530100" y="1127375"/>
            <a:ext cx="513600" cy="1570200"/>
          </a:xfrm>
          <a:prstGeom prst="bentConnector3">
            <a:avLst>
              <a:gd name="adj1" fmla="val 50005"/>
            </a:avLst>
          </a:prstGeom>
          <a:noFill/>
          <a:ln w="9525" cap="flat" cmpd="sng">
            <a:solidFill>
              <a:schemeClr val="dk2"/>
            </a:solidFill>
            <a:prstDash val="solid"/>
            <a:round/>
            <a:headEnd type="none" w="med" len="med"/>
            <a:tailEnd type="none" w="med" len="med"/>
          </a:ln>
        </p:spPr>
      </p:cxnSp>
      <p:cxnSp>
        <p:nvCxnSpPr>
          <p:cNvPr id="653" name="Google Shape;653;p42"/>
          <p:cNvCxnSpPr>
            <a:stCxn id="640" idx="1"/>
            <a:endCxn id="642" idx="3"/>
          </p:cNvCxnSpPr>
          <p:nvPr/>
        </p:nvCxnSpPr>
        <p:spPr>
          <a:xfrm rot="-5400000" flipH="1">
            <a:off x="5101500" y="1126175"/>
            <a:ext cx="511200" cy="1570200"/>
          </a:xfrm>
          <a:prstGeom prst="bentConnector3">
            <a:avLst>
              <a:gd name="adj1" fmla="val 50004"/>
            </a:avLst>
          </a:prstGeom>
          <a:noFill/>
          <a:ln w="9525" cap="flat" cmpd="sng">
            <a:solidFill>
              <a:schemeClr val="dk2"/>
            </a:solidFill>
            <a:prstDash val="solid"/>
            <a:round/>
            <a:headEnd type="none" w="med" len="med"/>
            <a:tailEnd type="none" w="med" len="med"/>
          </a:ln>
        </p:spPr>
      </p:cxnSp>
      <p:cxnSp>
        <p:nvCxnSpPr>
          <p:cNvPr id="654" name="Google Shape;654;p42"/>
          <p:cNvCxnSpPr>
            <a:stCxn id="644" idx="3"/>
            <a:endCxn id="643" idx="3"/>
          </p:cNvCxnSpPr>
          <p:nvPr/>
        </p:nvCxnSpPr>
        <p:spPr>
          <a:xfrm rot="5400000">
            <a:off x="3005628" y="2311825"/>
            <a:ext cx="600" cy="1566000"/>
          </a:xfrm>
          <a:prstGeom prst="bentConnector3">
            <a:avLst>
              <a:gd name="adj1" fmla="val -39687500"/>
            </a:avLst>
          </a:prstGeom>
          <a:noFill/>
          <a:ln w="9525" cap="flat" cmpd="sng">
            <a:solidFill>
              <a:schemeClr val="dk2"/>
            </a:solidFill>
            <a:prstDash val="solid"/>
            <a:round/>
            <a:headEnd type="none" w="med" len="med"/>
            <a:tailEnd type="none" w="med" len="med"/>
          </a:ln>
        </p:spPr>
      </p:cxnSp>
      <p:cxnSp>
        <p:nvCxnSpPr>
          <p:cNvPr id="655" name="Google Shape;655;p42"/>
          <p:cNvCxnSpPr>
            <a:stCxn id="642" idx="1"/>
            <a:endCxn id="645" idx="3"/>
          </p:cNvCxnSpPr>
          <p:nvPr/>
        </p:nvCxnSpPr>
        <p:spPr>
          <a:xfrm rot="5400000">
            <a:off x="5489426" y="2441863"/>
            <a:ext cx="518400" cy="786900"/>
          </a:xfrm>
          <a:prstGeom prst="bentConnector3">
            <a:avLst>
              <a:gd name="adj1" fmla="val 50001"/>
            </a:avLst>
          </a:prstGeom>
          <a:noFill/>
          <a:ln w="9525" cap="flat" cmpd="sng">
            <a:solidFill>
              <a:schemeClr val="dk2"/>
            </a:solidFill>
            <a:prstDash val="solid"/>
            <a:round/>
            <a:headEnd type="none" w="med" len="med"/>
            <a:tailEnd type="none" w="med" len="med"/>
          </a:ln>
        </p:spPr>
      </p:cxnSp>
      <p:cxnSp>
        <p:nvCxnSpPr>
          <p:cNvPr id="656" name="Google Shape;656;p42"/>
          <p:cNvCxnSpPr>
            <a:stCxn id="642" idx="1"/>
            <a:endCxn id="646" idx="3"/>
          </p:cNvCxnSpPr>
          <p:nvPr/>
        </p:nvCxnSpPr>
        <p:spPr>
          <a:xfrm rot="-5400000" flipH="1">
            <a:off x="6272426" y="2445762"/>
            <a:ext cx="518400" cy="779100"/>
          </a:xfrm>
          <a:prstGeom prst="bentConnector3">
            <a:avLst>
              <a:gd name="adj1" fmla="val 50001"/>
            </a:avLst>
          </a:prstGeom>
          <a:noFill/>
          <a:ln w="9525" cap="flat" cmpd="sng">
            <a:solidFill>
              <a:schemeClr val="dk2"/>
            </a:solidFill>
            <a:prstDash val="solid"/>
            <a:round/>
            <a:headEnd type="none" w="med" len="med"/>
            <a:tailEnd type="none" w="med" len="med"/>
          </a:ln>
        </p:spPr>
      </p:cxnSp>
      <p:cxnSp>
        <p:nvCxnSpPr>
          <p:cNvPr id="657" name="Google Shape;657;p42"/>
          <p:cNvCxnSpPr>
            <a:stCxn id="643" idx="1"/>
            <a:endCxn id="647" idx="3"/>
          </p:cNvCxnSpPr>
          <p:nvPr/>
        </p:nvCxnSpPr>
        <p:spPr>
          <a:xfrm rot="5400000">
            <a:off x="1609435" y="3406375"/>
            <a:ext cx="516000" cy="710700"/>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658" name="Google Shape;658;p42"/>
          <p:cNvCxnSpPr>
            <a:stCxn id="643" idx="1"/>
            <a:endCxn id="648" idx="3"/>
          </p:cNvCxnSpPr>
          <p:nvPr/>
        </p:nvCxnSpPr>
        <p:spPr>
          <a:xfrm rot="-5400000" flipH="1">
            <a:off x="2379235" y="3347275"/>
            <a:ext cx="516000" cy="828900"/>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659" name="Google Shape;659;p42"/>
          <p:cNvCxnSpPr>
            <a:stCxn id="645" idx="1"/>
            <a:endCxn id="649" idx="3"/>
          </p:cNvCxnSpPr>
          <p:nvPr/>
        </p:nvCxnSpPr>
        <p:spPr>
          <a:xfrm rot="5400000">
            <a:off x="4715322" y="3379975"/>
            <a:ext cx="516000" cy="763500"/>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660" name="Google Shape;660;p42"/>
          <p:cNvCxnSpPr>
            <a:stCxn id="645" idx="1"/>
            <a:endCxn id="650" idx="3"/>
          </p:cNvCxnSpPr>
          <p:nvPr/>
        </p:nvCxnSpPr>
        <p:spPr>
          <a:xfrm rot="-5400000" flipH="1">
            <a:off x="5485122" y="3373675"/>
            <a:ext cx="516000" cy="776100"/>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661" name="Google Shape;661;p42"/>
          <p:cNvCxnSpPr>
            <a:stCxn id="645" idx="1"/>
            <a:endCxn id="651" idx="3"/>
          </p:cNvCxnSpPr>
          <p:nvPr/>
        </p:nvCxnSpPr>
        <p:spPr>
          <a:xfrm rot="-5400000" flipH="1">
            <a:off x="6255072" y="2603725"/>
            <a:ext cx="516000" cy="2316000"/>
          </a:xfrm>
          <a:prstGeom prst="bentConnector3">
            <a:avLst>
              <a:gd name="adj1" fmla="val 50000"/>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1083235" y="1924110"/>
            <a:ext cx="6870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sym typeface="+mn-ea"/>
              </a:rPr>
              <a:t> Qu'est-ce que JavaScript ?</a:t>
            </a: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01</a:t>
            </a:r>
            <a:endParaRPr 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665" name="Shape 665"/>
        <p:cNvGrpSpPr/>
        <p:nvPr/>
      </p:nvGrpSpPr>
      <p:grpSpPr>
        <a:xfrm>
          <a:off x="0" y="0"/>
          <a:ext cx="0" cy="0"/>
          <a:chOff x="0" y="0"/>
          <a:chExt cx="0" cy="0"/>
        </a:xfrm>
      </p:grpSpPr>
      <p:sp>
        <p:nvSpPr>
          <p:cNvPr id="666" name="Google Shape;666;p4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Übersicht über die Marktgröß</a:t>
            </a:r>
            <a:endParaRPr lang="en-GB"/>
          </a:p>
        </p:txBody>
      </p:sp>
      <p:sp>
        <p:nvSpPr>
          <p:cNvPr id="667" name="Google Shape;667;p43"/>
          <p:cNvSpPr/>
          <p:nvPr/>
        </p:nvSpPr>
        <p:spPr>
          <a:xfrm>
            <a:off x="867850" y="1354675"/>
            <a:ext cx="3249300" cy="3249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43"/>
          <p:cNvSpPr/>
          <p:nvPr/>
        </p:nvSpPr>
        <p:spPr>
          <a:xfrm>
            <a:off x="1144900" y="1908750"/>
            <a:ext cx="2695200" cy="269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43"/>
          <p:cNvSpPr/>
          <p:nvPr/>
        </p:nvSpPr>
        <p:spPr>
          <a:xfrm>
            <a:off x="1677550" y="2974125"/>
            <a:ext cx="1629900" cy="162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43"/>
          <p:cNvSpPr txBox="1"/>
          <p:nvPr/>
        </p:nvSpPr>
        <p:spPr>
          <a:xfrm>
            <a:off x="1820375" y="1380900"/>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b="1">
                <a:solidFill>
                  <a:schemeClr val="accent2"/>
                </a:solidFill>
                <a:latin typeface="Manrope"/>
                <a:ea typeface="Manrope"/>
                <a:cs typeface="Manrope"/>
                <a:sym typeface="Manrope"/>
              </a:rPr>
              <a:t>100M</a:t>
            </a:r>
            <a:r>
              <a:rPr lang="en-GB" sz="2400" b="1">
                <a:solidFill>
                  <a:schemeClr val="accent2"/>
                </a:solidFill>
                <a:latin typeface="Manrope"/>
                <a:ea typeface="Manrope"/>
                <a:cs typeface="Manrope"/>
                <a:sym typeface="Manrope"/>
              </a:rPr>
              <a:t>€</a:t>
            </a:r>
            <a:endParaRPr sz="2400" b="1">
              <a:solidFill>
                <a:schemeClr val="accent2"/>
              </a:solidFill>
              <a:latin typeface="Manrope"/>
              <a:ea typeface="Manrope"/>
              <a:cs typeface="Manrope"/>
              <a:sym typeface="Manrope"/>
            </a:endParaRPr>
          </a:p>
        </p:txBody>
      </p:sp>
      <p:sp>
        <p:nvSpPr>
          <p:cNvPr id="671" name="Google Shape;671;p43"/>
          <p:cNvSpPr txBox="1"/>
          <p:nvPr/>
        </p:nvSpPr>
        <p:spPr>
          <a:xfrm>
            <a:off x="1820375" y="22278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b="1">
                <a:solidFill>
                  <a:schemeClr val="dk1"/>
                </a:solidFill>
                <a:latin typeface="Manrope"/>
                <a:ea typeface="Manrope"/>
                <a:cs typeface="Manrope"/>
                <a:sym typeface="Manrope"/>
              </a:rPr>
              <a:t>20M</a:t>
            </a:r>
            <a:r>
              <a:rPr lang="en-GB" sz="2400" b="1">
                <a:solidFill>
                  <a:srgbClr val="191919"/>
                </a:solidFill>
                <a:latin typeface="Manrope"/>
                <a:ea typeface="Manrope"/>
                <a:cs typeface="Manrope"/>
                <a:sym typeface="Manrope"/>
              </a:rPr>
              <a:t>€</a:t>
            </a:r>
            <a:endParaRPr sz="2400" b="1">
              <a:solidFill>
                <a:schemeClr val="dk1"/>
              </a:solidFill>
              <a:latin typeface="Manrope"/>
              <a:ea typeface="Manrope"/>
              <a:cs typeface="Manrope"/>
              <a:sym typeface="Manrope"/>
            </a:endParaRPr>
          </a:p>
        </p:txBody>
      </p:sp>
      <p:sp>
        <p:nvSpPr>
          <p:cNvPr id="672" name="Google Shape;672;p43"/>
          <p:cNvSpPr txBox="1"/>
          <p:nvPr/>
        </p:nvSpPr>
        <p:spPr>
          <a:xfrm>
            <a:off x="1820375" y="35416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b="1">
                <a:solidFill>
                  <a:schemeClr val="dk1"/>
                </a:solidFill>
                <a:latin typeface="Manrope"/>
                <a:ea typeface="Manrope"/>
                <a:cs typeface="Manrope"/>
                <a:sym typeface="Manrope"/>
              </a:rPr>
              <a:t>5M</a:t>
            </a:r>
            <a:r>
              <a:rPr lang="en-GB" sz="2400" b="1">
                <a:solidFill>
                  <a:srgbClr val="191919"/>
                </a:solidFill>
                <a:latin typeface="Manrope"/>
                <a:ea typeface="Manrope"/>
                <a:cs typeface="Manrope"/>
                <a:sym typeface="Manrope"/>
              </a:rPr>
              <a:t>€</a:t>
            </a:r>
            <a:endParaRPr sz="2400" b="1">
              <a:solidFill>
                <a:schemeClr val="dk1"/>
              </a:solidFill>
              <a:latin typeface="Manrope"/>
              <a:ea typeface="Manrope"/>
              <a:cs typeface="Manrope"/>
              <a:sym typeface="Manrope"/>
            </a:endParaRPr>
          </a:p>
        </p:txBody>
      </p:sp>
      <p:sp>
        <p:nvSpPr>
          <p:cNvPr id="673" name="Google Shape;673;p43"/>
          <p:cNvSpPr/>
          <p:nvPr/>
        </p:nvSpPr>
        <p:spPr>
          <a:xfrm>
            <a:off x="4461975" y="1198717"/>
            <a:ext cx="288900" cy="288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43"/>
          <p:cNvSpPr txBox="1"/>
          <p:nvPr/>
        </p:nvSpPr>
        <p:spPr>
          <a:xfrm>
            <a:off x="4840100" y="1116192"/>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Äußerer Kreis</a:t>
            </a:r>
            <a:endParaRPr sz="1800" b="1">
              <a:solidFill>
                <a:schemeClr val="dk1"/>
              </a:solidFill>
              <a:latin typeface="Manrope"/>
              <a:ea typeface="Manrope"/>
              <a:cs typeface="Manrope"/>
              <a:sym typeface="Manrope"/>
            </a:endParaRPr>
          </a:p>
        </p:txBody>
      </p:sp>
      <p:sp>
        <p:nvSpPr>
          <p:cNvPr id="675" name="Google Shape;675;p43"/>
          <p:cNvSpPr txBox="1"/>
          <p:nvPr/>
        </p:nvSpPr>
        <p:spPr>
          <a:xfrm>
            <a:off x="4840100" y="1411445"/>
            <a:ext cx="3584100" cy="84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Beziehe die Größe des Marktes mit ein, die den gesamten potenziellen Kundenstamm für das Produkt oder die Dienstleistung darstellt</a:t>
            </a:r>
            <a:endParaRPr sz="1200">
              <a:solidFill>
                <a:schemeClr val="dk1"/>
              </a:solidFill>
              <a:latin typeface="Barlow"/>
              <a:ea typeface="Barlow"/>
              <a:cs typeface="Barlow"/>
              <a:sym typeface="Barlow"/>
            </a:endParaRPr>
          </a:p>
        </p:txBody>
      </p:sp>
      <p:sp>
        <p:nvSpPr>
          <p:cNvPr id="676" name="Google Shape;676;p43"/>
          <p:cNvSpPr txBox="1"/>
          <p:nvPr/>
        </p:nvSpPr>
        <p:spPr>
          <a:xfrm>
            <a:off x="4840100" y="2295409"/>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Mittlerer Kreis</a:t>
            </a:r>
            <a:endParaRPr sz="1800" b="1">
              <a:solidFill>
                <a:schemeClr val="dk1"/>
              </a:solidFill>
              <a:latin typeface="Manrope"/>
              <a:ea typeface="Manrope"/>
              <a:cs typeface="Manrope"/>
              <a:sym typeface="Manrope"/>
            </a:endParaRPr>
          </a:p>
        </p:txBody>
      </p:sp>
      <p:sp>
        <p:nvSpPr>
          <p:cNvPr id="677" name="Google Shape;677;p43"/>
          <p:cNvSpPr txBox="1"/>
          <p:nvPr/>
        </p:nvSpPr>
        <p:spPr>
          <a:xfrm>
            <a:off x="4840100" y="2590639"/>
            <a:ext cx="3584100" cy="84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Bestimme den Zielmarkt, der eine Teilmenge des Gesamtmarktes sein kann. Dies kann auf Faktoren wie Demografie, Geografie oder spezifischen Bedürfnissen beruhen</a:t>
            </a:r>
            <a:endParaRPr sz="1200">
              <a:solidFill>
                <a:schemeClr val="dk1"/>
              </a:solidFill>
              <a:latin typeface="Barlow"/>
              <a:ea typeface="Barlow"/>
              <a:cs typeface="Barlow"/>
              <a:sym typeface="Barlow"/>
            </a:endParaRPr>
          </a:p>
        </p:txBody>
      </p:sp>
      <p:sp>
        <p:nvSpPr>
          <p:cNvPr id="678" name="Google Shape;678;p43"/>
          <p:cNvSpPr txBox="1"/>
          <p:nvPr/>
        </p:nvSpPr>
        <p:spPr>
          <a:xfrm>
            <a:off x="4840100" y="3474627"/>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Innerer Kreis</a:t>
            </a:r>
            <a:endParaRPr sz="1800" b="1">
              <a:solidFill>
                <a:schemeClr val="dk1"/>
              </a:solidFill>
              <a:latin typeface="Manrope"/>
              <a:ea typeface="Manrope"/>
              <a:cs typeface="Manrope"/>
              <a:sym typeface="Manrope"/>
            </a:endParaRPr>
          </a:p>
        </p:txBody>
      </p:sp>
      <p:sp>
        <p:nvSpPr>
          <p:cNvPr id="679" name="Google Shape;679;p43"/>
          <p:cNvSpPr txBox="1"/>
          <p:nvPr/>
        </p:nvSpPr>
        <p:spPr>
          <a:xfrm>
            <a:off x="4840100" y="3769867"/>
            <a:ext cx="3584100" cy="84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Gib die aktuelle Marktgröße an, die den Anteil des Zielmarktes darstellt, den die Firma erfolgreich erobert hat</a:t>
            </a:r>
            <a:endParaRPr sz="1200">
              <a:solidFill>
                <a:schemeClr val="dk1"/>
              </a:solidFill>
              <a:latin typeface="Barlow"/>
              <a:ea typeface="Barlow"/>
              <a:cs typeface="Barlow"/>
              <a:sym typeface="Barlow"/>
            </a:endParaRPr>
          </a:p>
        </p:txBody>
      </p:sp>
      <p:sp>
        <p:nvSpPr>
          <p:cNvPr id="680" name="Google Shape;680;p43"/>
          <p:cNvSpPr/>
          <p:nvPr/>
        </p:nvSpPr>
        <p:spPr>
          <a:xfrm>
            <a:off x="4461975" y="2374542"/>
            <a:ext cx="288900" cy="28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43"/>
          <p:cNvSpPr/>
          <p:nvPr/>
        </p:nvSpPr>
        <p:spPr>
          <a:xfrm>
            <a:off x="4461975" y="3550367"/>
            <a:ext cx="288900" cy="288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685" name="Shape 685"/>
        <p:cNvGrpSpPr/>
        <p:nvPr/>
      </p:nvGrpSpPr>
      <p:grpSpPr>
        <a:xfrm>
          <a:off x="0" y="0"/>
          <a:ext cx="0" cy="0"/>
          <a:chOff x="0" y="0"/>
          <a:chExt cx="0" cy="0"/>
        </a:xfrm>
      </p:grpSpPr>
      <p:sp>
        <p:nvSpPr>
          <p:cNvPr id="686" name="Google Shape;686;p4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Roadmap-Infografik</a:t>
            </a:r>
            <a:endParaRPr lang="en-GB"/>
          </a:p>
        </p:txBody>
      </p:sp>
      <p:graphicFrame>
        <p:nvGraphicFramePr>
          <p:cNvPr id="687" name="Google Shape;687;p44"/>
          <p:cNvGraphicFramePr/>
          <p:nvPr/>
        </p:nvGraphicFramePr>
        <p:xfrm>
          <a:off x="719975" y="1163938"/>
          <a:ext cx="7704050" cy="3146650"/>
        </p:xfrm>
        <a:graphic>
          <a:graphicData uri="http://schemas.openxmlformats.org/drawingml/2006/table">
            <a:tbl>
              <a:tblPr>
                <a:noFill/>
                <a:tableStyleId>{FCFA4720-823C-4FE3-AFB8-DE4608B18074}</a:tableStyleId>
              </a:tblPr>
              <a:tblGrid>
                <a:gridCol w="1197825"/>
                <a:gridCol w="2372525"/>
                <a:gridCol w="344475"/>
                <a:gridCol w="344475"/>
                <a:gridCol w="344475"/>
                <a:gridCol w="344475"/>
                <a:gridCol w="344475"/>
                <a:gridCol w="344475"/>
                <a:gridCol w="344475"/>
                <a:gridCol w="344475"/>
                <a:gridCol w="344475"/>
                <a:gridCol w="344475"/>
                <a:gridCol w="344475"/>
                <a:gridCol w="344475"/>
              </a:tblGrid>
              <a:tr h="441850">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Initiative</a:t>
                      </a:r>
                      <a:endParaRPr sz="1800" b="1">
                        <a:solidFill>
                          <a:schemeClr val="accent2"/>
                        </a:solidFill>
                        <a:latin typeface="Manrope"/>
                        <a:ea typeface="Manrope"/>
                        <a:cs typeface="Manrope"/>
                        <a:sym typeface="Manrope"/>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Ziel</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Jan</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Feb</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Mar</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SzPts val="1100"/>
                        <a:buFont typeface="Arial" panose="020B0604020202020204"/>
                        <a:buNone/>
                      </a:pPr>
                      <a:r>
                        <a:rPr lang="en-GB" sz="1200" b="1">
                          <a:solidFill>
                            <a:schemeClr val="accent2"/>
                          </a:solidFill>
                          <a:latin typeface="Manrope"/>
                          <a:ea typeface="Manrope"/>
                          <a:cs typeface="Manrope"/>
                          <a:sym typeface="Manrope"/>
                        </a:rPr>
                        <a:t>Apr</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Mai</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Jun</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Jul</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Aug</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Sep</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Okt</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GB" sz="1200" b="1">
                          <a:solidFill>
                            <a:schemeClr val="accent2"/>
                          </a:solidFill>
                          <a:latin typeface="Manrope"/>
                          <a:ea typeface="Manrope"/>
                          <a:cs typeface="Manrope"/>
                          <a:sym typeface="Manrope"/>
                        </a:rPr>
                        <a:t>Nov</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SzPts val="1100"/>
                        <a:buFont typeface="Arial" panose="020B0604020202020204"/>
                        <a:buNone/>
                      </a:pPr>
                      <a:r>
                        <a:rPr lang="en-GB" sz="1200" b="1">
                          <a:solidFill>
                            <a:schemeClr val="accent2"/>
                          </a:solidFill>
                          <a:latin typeface="Manrope"/>
                          <a:ea typeface="Manrope"/>
                          <a:cs typeface="Manrope"/>
                          <a:sym typeface="Manrope"/>
                        </a:rPr>
                        <a:t>Dez</a:t>
                      </a:r>
                      <a:endParaRPr sz="1200" b="1">
                        <a:solidFill>
                          <a:schemeClr val="accent2"/>
                        </a:solidFill>
                        <a:latin typeface="Manrope"/>
                        <a:ea typeface="Manrope"/>
                        <a:cs typeface="Manrope"/>
                        <a:sym typeface="Manrope"/>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Verstehen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Analysiere und verstehe die Bedürfnisse deines Publikums</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Forschung</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Recherchiere Produkte in der Branche und analysiere, wie erfolgreich sie sind</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Brainstorm</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Entwickle Ideen auf der Grundlage von Nutzerfeedback und Forschungsergebnissen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Prototyp entwickeln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Erstelle eine erste Version</a:t>
                      </a:r>
                      <a:endParaRPr sz="1000">
                        <a:solidFill>
                          <a:schemeClr val="dk1"/>
                        </a:solidFill>
                        <a:latin typeface="Barlow"/>
                        <a:ea typeface="Barlow"/>
                        <a:cs typeface="Barlow"/>
                        <a:sym typeface="Barlow"/>
                      </a:endParaRPr>
                    </a:p>
                    <a:p>
                      <a:pPr marL="0" lvl="0" indent="0" algn="l" rtl="0">
                        <a:spcBef>
                          <a:spcPts val="0"/>
                        </a:spcBef>
                        <a:spcAft>
                          <a:spcPts val="0"/>
                        </a:spcAft>
                        <a:buNone/>
                      </a:pPr>
                      <a:r>
                        <a:rPr lang="en-GB" sz="1000">
                          <a:solidFill>
                            <a:schemeClr val="dk1"/>
                          </a:solidFill>
                          <a:latin typeface="Barlow"/>
                          <a:ea typeface="Barlow"/>
                          <a:cs typeface="Barlow"/>
                          <a:sym typeface="Barlow"/>
                        </a:rPr>
                        <a:t>des Produkts, um es Investoren zu zeigen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Benutzerfreundlichkeit testen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Der Prototyp wird Testverfahren unterzogen, um sicherzustellen, dass er die Anforderungen der Nutzer erfüllt</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r>
              <a:tr h="450800">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Feedback analysieren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chemeClr val="dk1"/>
                          </a:solidFill>
                          <a:latin typeface="Barlow"/>
                          <a:ea typeface="Barlow"/>
                          <a:cs typeface="Barlow"/>
                          <a:sym typeface="Barlow"/>
                        </a:rPr>
                        <a:t>Verstehe die Meinung der Nutzer, die dein Produkt ausprobiert haben</a:t>
                      </a:r>
                      <a:endParaRPr sz="1000">
                        <a:solidFill>
                          <a:schemeClr val="dk1"/>
                        </a:solidFill>
                        <a:latin typeface="Barlow"/>
                        <a:ea typeface="Barlow"/>
                        <a:cs typeface="Barlow"/>
                        <a:sym typeface="Barlow"/>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Barlow"/>
                        <a:ea typeface="Barlow"/>
                        <a:cs typeface="Barlow"/>
                        <a:sym typeface="Barlow"/>
                      </a:endParaRPr>
                    </a:p>
                  </a:txBody>
                  <a:tcPr marL="0" marR="0" marT="0" marB="0" anchor="ctr">
                    <a:lnL w="9525" cap="flat" cmpd="sng">
                      <a:solidFill>
                        <a:schemeClr val="lt1"/>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691" name="Shape 691"/>
        <p:cNvGrpSpPr/>
        <p:nvPr/>
      </p:nvGrpSpPr>
      <p:grpSpPr>
        <a:xfrm>
          <a:off x="0" y="0"/>
          <a:ext cx="0" cy="0"/>
          <a:chOff x="0" y="0"/>
          <a:chExt cx="0" cy="0"/>
        </a:xfrm>
      </p:grpSpPr>
      <p:sp>
        <p:nvSpPr>
          <p:cNvPr id="692" name="Google Shape;692;p4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KPI-Dashboard</a:t>
            </a:r>
            <a:endParaRPr lang="en-GB"/>
          </a:p>
        </p:txBody>
      </p:sp>
      <p:sp>
        <p:nvSpPr>
          <p:cNvPr id="693" name="Google Shape;693;p45"/>
          <p:cNvSpPr txBox="1"/>
          <p:nvPr/>
        </p:nvSpPr>
        <p:spPr>
          <a:xfrm>
            <a:off x="987802" y="1135444"/>
            <a:ext cx="744300" cy="26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rgbClr val="262626"/>
                </a:solidFill>
                <a:latin typeface="Manrope"/>
                <a:ea typeface="Manrope"/>
                <a:cs typeface="Manrope"/>
                <a:sym typeface="Manrope"/>
              </a:rPr>
              <a:t>A</a:t>
            </a:r>
            <a:endParaRPr sz="1200">
              <a:solidFill>
                <a:srgbClr val="262626"/>
              </a:solidFill>
              <a:latin typeface="Manrope"/>
              <a:ea typeface="Manrope"/>
              <a:cs typeface="Manrope"/>
              <a:sym typeface="Manrope"/>
            </a:endParaRPr>
          </a:p>
        </p:txBody>
      </p:sp>
      <p:sp>
        <p:nvSpPr>
          <p:cNvPr id="694" name="Google Shape;694;p45"/>
          <p:cNvSpPr/>
          <p:nvPr/>
        </p:nvSpPr>
        <p:spPr>
          <a:xfrm>
            <a:off x="839608" y="1191681"/>
            <a:ext cx="148200" cy="148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45"/>
          <p:cNvSpPr txBox="1"/>
          <p:nvPr/>
        </p:nvSpPr>
        <p:spPr>
          <a:xfrm>
            <a:off x="2067093" y="1135444"/>
            <a:ext cx="744300" cy="26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rgbClr val="262626"/>
                </a:solidFill>
                <a:latin typeface="Manrope"/>
                <a:ea typeface="Manrope"/>
                <a:cs typeface="Manrope"/>
                <a:sym typeface="Manrope"/>
              </a:rPr>
              <a:t>B</a:t>
            </a:r>
            <a:endParaRPr sz="1200">
              <a:solidFill>
                <a:srgbClr val="262626"/>
              </a:solidFill>
              <a:latin typeface="Manrope"/>
              <a:ea typeface="Manrope"/>
              <a:cs typeface="Manrope"/>
              <a:sym typeface="Manrope"/>
            </a:endParaRPr>
          </a:p>
        </p:txBody>
      </p:sp>
      <p:sp>
        <p:nvSpPr>
          <p:cNvPr id="696" name="Google Shape;696;p45"/>
          <p:cNvSpPr/>
          <p:nvPr/>
        </p:nvSpPr>
        <p:spPr>
          <a:xfrm>
            <a:off x="1918896" y="1191681"/>
            <a:ext cx="148200" cy="148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45"/>
          <p:cNvSpPr txBox="1"/>
          <p:nvPr/>
        </p:nvSpPr>
        <p:spPr>
          <a:xfrm>
            <a:off x="3146383" y="1135444"/>
            <a:ext cx="744300" cy="26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rgbClr val="262626"/>
                </a:solidFill>
                <a:latin typeface="Manrope"/>
                <a:ea typeface="Manrope"/>
                <a:cs typeface="Manrope"/>
                <a:sym typeface="Manrope"/>
              </a:rPr>
              <a:t>C</a:t>
            </a:r>
            <a:endParaRPr sz="1200">
              <a:solidFill>
                <a:srgbClr val="262626"/>
              </a:solidFill>
              <a:latin typeface="Manrope"/>
              <a:ea typeface="Manrope"/>
              <a:cs typeface="Manrope"/>
              <a:sym typeface="Manrope"/>
            </a:endParaRPr>
          </a:p>
        </p:txBody>
      </p:sp>
      <p:sp>
        <p:nvSpPr>
          <p:cNvPr id="698" name="Google Shape;698;p45"/>
          <p:cNvSpPr/>
          <p:nvPr/>
        </p:nvSpPr>
        <p:spPr>
          <a:xfrm>
            <a:off x="2998183" y="1191681"/>
            <a:ext cx="148200" cy="148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45"/>
          <p:cNvSpPr txBox="1"/>
          <p:nvPr/>
        </p:nvSpPr>
        <p:spPr>
          <a:xfrm>
            <a:off x="4225674" y="1135444"/>
            <a:ext cx="744300" cy="26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rgbClr val="262626"/>
                </a:solidFill>
                <a:latin typeface="Manrope"/>
                <a:ea typeface="Manrope"/>
                <a:cs typeface="Manrope"/>
                <a:sym typeface="Manrope"/>
              </a:rPr>
              <a:t>D</a:t>
            </a:r>
            <a:endParaRPr sz="1200">
              <a:solidFill>
                <a:srgbClr val="262626"/>
              </a:solidFill>
              <a:latin typeface="Manrope"/>
              <a:ea typeface="Manrope"/>
              <a:cs typeface="Manrope"/>
              <a:sym typeface="Manrope"/>
            </a:endParaRPr>
          </a:p>
        </p:txBody>
      </p:sp>
      <p:sp>
        <p:nvSpPr>
          <p:cNvPr id="700" name="Google Shape;700;p45"/>
          <p:cNvSpPr/>
          <p:nvPr/>
        </p:nvSpPr>
        <p:spPr>
          <a:xfrm>
            <a:off x="4077471" y="1191681"/>
            <a:ext cx="148200" cy="14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45"/>
          <p:cNvSpPr txBox="1"/>
          <p:nvPr/>
        </p:nvSpPr>
        <p:spPr>
          <a:xfrm>
            <a:off x="5248225" y="1135450"/>
            <a:ext cx="3183000" cy="39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000" b="1">
                <a:solidFill>
                  <a:schemeClr val="dk1"/>
                </a:solidFill>
                <a:latin typeface="Manrope"/>
                <a:ea typeface="Manrope"/>
                <a:cs typeface="Manrope"/>
                <a:sym typeface="Manrope"/>
              </a:rPr>
              <a:t>Budget</a:t>
            </a:r>
            <a:endParaRPr sz="2000" b="1">
              <a:solidFill>
                <a:schemeClr val="dk1"/>
              </a:solidFill>
              <a:latin typeface="Manrope"/>
              <a:ea typeface="Manrope"/>
              <a:cs typeface="Manrope"/>
              <a:sym typeface="Manrope"/>
            </a:endParaRPr>
          </a:p>
        </p:txBody>
      </p:sp>
      <p:sp>
        <p:nvSpPr>
          <p:cNvPr id="702" name="Google Shape;702;p45"/>
          <p:cNvSpPr txBox="1"/>
          <p:nvPr/>
        </p:nvSpPr>
        <p:spPr>
          <a:xfrm>
            <a:off x="5248100" y="1606138"/>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b="1">
                <a:solidFill>
                  <a:schemeClr val="lt2"/>
                </a:solidFill>
                <a:latin typeface="Manrope"/>
                <a:ea typeface="Manrope"/>
                <a:cs typeface="Manrope"/>
                <a:sym typeface="Manrope"/>
              </a:rPr>
              <a:t>20XX</a:t>
            </a:r>
            <a:endParaRPr b="1">
              <a:solidFill>
                <a:schemeClr val="lt2"/>
              </a:solidFill>
              <a:latin typeface="Manrope"/>
              <a:ea typeface="Manrope"/>
              <a:cs typeface="Manrope"/>
              <a:sym typeface="Manrope"/>
            </a:endParaRPr>
          </a:p>
        </p:txBody>
      </p:sp>
      <p:sp>
        <p:nvSpPr>
          <p:cNvPr id="703" name="Google Shape;703;p45"/>
          <p:cNvSpPr txBox="1"/>
          <p:nvPr/>
        </p:nvSpPr>
        <p:spPr>
          <a:xfrm>
            <a:off x="7736050" y="1606150"/>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GB" b="1">
                <a:solidFill>
                  <a:schemeClr val="lt2"/>
                </a:solidFill>
                <a:latin typeface="Manrope"/>
                <a:ea typeface="Manrope"/>
                <a:cs typeface="Manrope"/>
                <a:sym typeface="Manrope"/>
              </a:rPr>
              <a:t>50%</a:t>
            </a:r>
            <a:endParaRPr b="1">
              <a:solidFill>
                <a:schemeClr val="lt2"/>
              </a:solidFill>
              <a:latin typeface="Manrope"/>
              <a:ea typeface="Manrope"/>
              <a:cs typeface="Manrope"/>
              <a:sym typeface="Manrope"/>
            </a:endParaRPr>
          </a:p>
        </p:txBody>
      </p:sp>
      <p:cxnSp>
        <p:nvCxnSpPr>
          <p:cNvPr id="704" name="Google Shape;704;p45"/>
          <p:cNvCxnSpPr>
            <a:stCxn id="702" idx="3"/>
            <a:endCxn id="703" idx="1"/>
          </p:cNvCxnSpPr>
          <p:nvPr/>
        </p:nvCxnSpPr>
        <p:spPr>
          <a:xfrm>
            <a:off x="6062300" y="1729738"/>
            <a:ext cx="1673700" cy="0"/>
          </a:xfrm>
          <a:prstGeom prst="straightConnector1">
            <a:avLst/>
          </a:prstGeom>
          <a:noFill/>
          <a:ln w="9525" cap="flat" cmpd="sng">
            <a:solidFill>
              <a:schemeClr val="dk2"/>
            </a:solidFill>
            <a:prstDash val="solid"/>
            <a:round/>
            <a:headEnd type="none" w="med" len="med"/>
            <a:tailEnd type="none" w="med" len="med"/>
          </a:ln>
        </p:spPr>
      </p:cxnSp>
      <p:cxnSp>
        <p:nvCxnSpPr>
          <p:cNvPr id="705" name="Google Shape;705;p45"/>
          <p:cNvCxnSpPr>
            <a:stCxn id="702" idx="3"/>
          </p:cNvCxnSpPr>
          <p:nvPr/>
        </p:nvCxnSpPr>
        <p:spPr>
          <a:xfrm>
            <a:off x="6062300" y="1729738"/>
            <a:ext cx="785100" cy="0"/>
          </a:xfrm>
          <a:prstGeom prst="straightConnector1">
            <a:avLst/>
          </a:prstGeom>
          <a:noFill/>
          <a:ln w="76200" cap="flat" cmpd="sng">
            <a:solidFill>
              <a:schemeClr val="lt2"/>
            </a:solidFill>
            <a:prstDash val="solid"/>
            <a:round/>
            <a:headEnd type="none" w="med" len="med"/>
            <a:tailEnd type="none" w="med" len="med"/>
          </a:ln>
        </p:spPr>
      </p:cxnSp>
      <p:sp>
        <p:nvSpPr>
          <p:cNvPr id="706" name="Google Shape;706;p45"/>
          <p:cNvSpPr txBox="1"/>
          <p:nvPr/>
        </p:nvSpPr>
        <p:spPr>
          <a:xfrm>
            <a:off x="5248100" y="2566913"/>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b="1">
                <a:solidFill>
                  <a:schemeClr val="lt2"/>
                </a:solidFill>
                <a:latin typeface="Manrope"/>
                <a:ea typeface="Manrope"/>
                <a:cs typeface="Manrope"/>
                <a:sym typeface="Manrope"/>
              </a:rPr>
              <a:t>20XX</a:t>
            </a:r>
            <a:endParaRPr b="1">
              <a:solidFill>
                <a:schemeClr val="lt2"/>
              </a:solidFill>
              <a:latin typeface="Manrope"/>
              <a:ea typeface="Manrope"/>
              <a:cs typeface="Manrope"/>
              <a:sym typeface="Manrope"/>
            </a:endParaRPr>
          </a:p>
        </p:txBody>
      </p:sp>
      <p:sp>
        <p:nvSpPr>
          <p:cNvPr id="707" name="Google Shape;707;p45"/>
          <p:cNvSpPr txBox="1"/>
          <p:nvPr/>
        </p:nvSpPr>
        <p:spPr>
          <a:xfrm>
            <a:off x="7736050" y="2566913"/>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GB" b="1">
                <a:solidFill>
                  <a:schemeClr val="lt2"/>
                </a:solidFill>
                <a:latin typeface="Manrope"/>
                <a:ea typeface="Manrope"/>
                <a:cs typeface="Manrope"/>
                <a:sym typeface="Manrope"/>
              </a:rPr>
              <a:t>60%</a:t>
            </a:r>
            <a:endParaRPr b="1">
              <a:solidFill>
                <a:schemeClr val="lt2"/>
              </a:solidFill>
              <a:latin typeface="Manrope"/>
              <a:ea typeface="Manrope"/>
              <a:cs typeface="Manrope"/>
              <a:sym typeface="Manrope"/>
            </a:endParaRPr>
          </a:p>
        </p:txBody>
      </p:sp>
      <p:cxnSp>
        <p:nvCxnSpPr>
          <p:cNvPr id="708" name="Google Shape;708;p45"/>
          <p:cNvCxnSpPr>
            <a:stCxn id="706" idx="3"/>
            <a:endCxn id="707" idx="1"/>
          </p:cNvCxnSpPr>
          <p:nvPr/>
        </p:nvCxnSpPr>
        <p:spPr>
          <a:xfrm>
            <a:off x="6062300" y="2690513"/>
            <a:ext cx="1673700" cy="0"/>
          </a:xfrm>
          <a:prstGeom prst="straightConnector1">
            <a:avLst/>
          </a:prstGeom>
          <a:noFill/>
          <a:ln w="9525" cap="flat" cmpd="sng">
            <a:solidFill>
              <a:schemeClr val="dk2"/>
            </a:solidFill>
            <a:prstDash val="solid"/>
            <a:round/>
            <a:headEnd type="none" w="med" len="med"/>
            <a:tailEnd type="none" w="med" len="med"/>
          </a:ln>
        </p:spPr>
      </p:cxnSp>
      <p:cxnSp>
        <p:nvCxnSpPr>
          <p:cNvPr id="709" name="Google Shape;709;p45"/>
          <p:cNvCxnSpPr>
            <a:stCxn id="706" idx="3"/>
          </p:cNvCxnSpPr>
          <p:nvPr/>
        </p:nvCxnSpPr>
        <p:spPr>
          <a:xfrm>
            <a:off x="6062300" y="2690513"/>
            <a:ext cx="1077300" cy="0"/>
          </a:xfrm>
          <a:prstGeom prst="straightConnector1">
            <a:avLst/>
          </a:prstGeom>
          <a:noFill/>
          <a:ln w="76200" cap="flat" cmpd="sng">
            <a:solidFill>
              <a:schemeClr val="lt2"/>
            </a:solidFill>
            <a:prstDash val="solid"/>
            <a:round/>
            <a:headEnd type="none" w="med" len="med"/>
            <a:tailEnd type="none" w="med" len="med"/>
          </a:ln>
        </p:spPr>
      </p:cxnSp>
      <p:sp>
        <p:nvSpPr>
          <p:cNvPr id="710" name="Google Shape;710;p45"/>
          <p:cNvSpPr txBox="1"/>
          <p:nvPr/>
        </p:nvSpPr>
        <p:spPr>
          <a:xfrm>
            <a:off x="5248100" y="2261338"/>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b="1">
                <a:solidFill>
                  <a:schemeClr val="lt2"/>
                </a:solidFill>
                <a:latin typeface="Manrope"/>
                <a:ea typeface="Manrope"/>
                <a:cs typeface="Manrope"/>
                <a:sym typeface="Manrope"/>
              </a:rPr>
              <a:t>20XX</a:t>
            </a:r>
            <a:endParaRPr b="1">
              <a:solidFill>
                <a:schemeClr val="lt2"/>
              </a:solidFill>
              <a:latin typeface="Manrope"/>
              <a:ea typeface="Manrope"/>
              <a:cs typeface="Manrope"/>
              <a:sym typeface="Manrope"/>
            </a:endParaRPr>
          </a:p>
        </p:txBody>
      </p:sp>
      <p:sp>
        <p:nvSpPr>
          <p:cNvPr id="711" name="Google Shape;711;p45"/>
          <p:cNvSpPr txBox="1"/>
          <p:nvPr/>
        </p:nvSpPr>
        <p:spPr>
          <a:xfrm>
            <a:off x="7736050" y="2261338"/>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GB" b="1">
                <a:solidFill>
                  <a:schemeClr val="lt2"/>
                </a:solidFill>
                <a:latin typeface="Manrope"/>
                <a:ea typeface="Manrope"/>
                <a:cs typeface="Manrope"/>
                <a:sym typeface="Manrope"/>
              </a:rPr>
              <a:t>20%</a:t>
            </a:r>
            <a:endParaRPr b="1">
              <a:solidFill>
                <a:schemeClr val="lt2"/>
              </a:solidFill>
              <a:latin typeface="Manrope"/>
              <a:ea typeface="Manrope"/>
              <a:cs typeface="Manrope"/>
              <a:sym typeface="Manrope"/>
            </a:endParaRPr>
          </a:p>
        </p:txBody>
      </p:sp>
      <p:cxnSp>
        <p:nvCxnSpPr>
          <p:cNvPr id="712" name="Google Shape;712;p45"/>
          <p:cNvCxnSpPr>
            <a:stCxn id="710" idx="3"/>
            <a:endCxn id="711" idx="1"/>
          </p:cNvCxnSpPr>
          <p:nvPr/>
        </p:nvCxnSpPr>
        <p:spPr>
          <a:xfrm>
            <a:off x="6062300" y="2384938"/>
            <a:ext cx="1673700" cy="0"/>
          </a:xfrm>
          <a:prstGeom prst="straightConnector1">
            <a:avLst/>
          </a:prstGeom>
          <a:noFill/>
          <a:ln w="9525" cap="flat" cmpd="sng">
            <a:solidFill>
              <a:schemeClr val="dk2"/>
            </a:solidFill>
            <a:prstDash val="solid"/>
            <a:round/>
            <a:headEnd type="none" w="med" len="med"/>
            <a:tailEnd type="none" w="med" len="med"/>
          </a:ln>
        </p:spPr>
      </p:cxnSp>
      <p:cxnSp>
        <p:nvCxnSpPr>
          <p:cNvPr id="713" name="Google Shape;713;p45"/>
          <p:cNvCxnSpPr>
            <a:stCxn id="710" idx="3"/>
          </p:cNvCxnSpPr>
          <p:nvPr/>
        </p:nvCxnSpPr>
        <p:spPr>
          <a:xfrm>
            <a:off x="6062300" y="2384938"/>
            <a:ext cx="378300" cy="0"/>
          </a:xfrm>
          <a:prstGeom prst="straightConnector1">
            <a:avLst/>
          </a:prstGeom>
          <a:noFill/>
          <a:ln w="76200" cap="flat" cmpd="sng">
            <a:solidFill>
              <a:schemeClr val="lt2"/>
            </a:solidFill>
            <a:prstDash val="solid"/>
            <a:round/>
            <a:headEnd type="none" w="med" len="med"/>
            <a:tailEnd type="none" w="med" len="med"/>
          </a:ln>
        </p:spPr>
      </p:cxnSp>
      <p:sp>
        <p:nvSpPr>
          <p:cNvPr id="714" name="Google Shape;714;p45"/>
          <p:cNvSpPr txBox="1"/>
          <p:nvPr/>
        </p:nvSpPr>
        <p:spPr>
          <a:xfrm>
            <a:off x="5248100" y="1933738"/>
            <a:ext cx="814200" cy="24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b="1">
                <a:solidFill>
                  <a:schemeClr val="lt2"/>
                </a:solidFill>
                <a:latin typeface="Manrope"/>
                <a:ea typeface="Manrope"/>
                <a:cs typeface="Manrope"/>
                <a:sym typeface="Manrope"/>
              </a:rPr>
              <a:t>20XX</a:t>
            </a:r>
            <a:endParaRPr b="1">
              <a:solidFill>
                <a:schemeClr val="lt2"/>
              </a:solidFill>
              <a:latin typeface="Manrope"/>
              <a:ea typeface="Manrope"/>
              <a:cs typeface="Manrope"/>
              <a:sym typeface="Manrope"/>
            </a:endParaRPr>
          </a:p>
        </p:txBody>
      </p:sp>
      <p:sp>
        <p:nvSpPr>
          <p:cNvPr id="715" name="Google Shape;715;p45"/>
          <p:cNvSpPr txBox="1"/>
          <p:nvPr/>
        </p:nvSpPr>
        <p:spPr>
          <a:xfrm>
            <a:off x="7736050" y="1933738"/>
            <a:ext cx="695100" cy="2472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GB" b="1">
                <a:solidFill>
                  <a:schemeClr val="lt2"/>
                </a:solidFill>
                <a:latin typeface="Manrope"/>
                <a:ea typeface="Manrope"/>
                <a:cs typeface="Manrope"/>
                <a:sym typeface="Manrope"/>
              </a:rPr>
              <a:t>10%</a:t>
            </a:r>
            <a:endParaRPr b="1">
              <a:solidFill>
                <a:schemeClr val="lt2"/>
              </a:solidFill>
              <a:latin typeface="Manrope"/>
              <a:ea typeface="Manrope"/>
              <a:cs typeface="Manrope"/>
              <a:sym typeface="Manrope"/>
            </a:endParaRPr>
          </a:p>
        </p:txBody>
      </p:sp>
      <p:cxnSp>
        <p:nvCxnSpPr>
          <p:cNvPr id="716" name="Google Shape;716;p45"/>
          <p:cNvCxnSpPr>
            <a:stCxn id="714" idx="3"/>
            <a:endCxn id="715" idx="1"/>
          </p:cNvCxnSpPr>
          <p:nvPr/>
        </p:nvCxnSpPr>
        <p:spPr>
          <a:xfrm>
            <a:off x="6062300" y="2057338"/>
            <a:ext cx="1673700" cy="0"/>
          </a:xfrm>
          <a:prstGeom prst="straightConnector1">
            <a:avLst/>
          </a:prstGeom>
          <a:noFill/>
          <a:ln w="9525" cap="flat" cmpd="sng">
            <a:solidFill>
              <a:schemeClr val="dk2"/>
            </a:solidFill>
            <a:prstDash val="solid"/>
            <a:round/>
            <a:headEnd type="none" w="med" len="med"/>
            <a:tailEnd type="none" w="med" len="med"/>
          </a:ln>
        </p:spPr>
      </p:cxnSp>
      <p:cxnSp>
        <p:nvCxnSpPr>
          <p:cNvPr id="717" name="Google Shape;717;p45"/>
          <p:cNvCxnSpPr>
            <a:stCxn id="714" idx="3"/>
          </p:cNvCxnSpPr>
          <p:nvPr/>
        </p:nvCxnSpPr>
        <p:spPr>
          <a:xfrm>
            <a:off x="6062300" y="2057338"/>
            <a:ext cx="114600" cy="0"/>
          </a:xfrm>
          <a:prstGeom prst="straightConnector1">
            <a:avLst/>
          </a:prstGeom>
          <a:noFill/>
          <a:ln w="76200" cap="flat" cmpd="sng">
            <a:solidFill>
              <a:schemeClr val="lt2"/>
            </a:solidFill>
            <a:prstDash val="solid"/>
            <a:round/>
            <a:headEnd type="none" w="med" len="med"/>
            <a:tailEnd type="none" w="med" len="med"/>
          </a:ln>
        </p:spPr>
      </p:cxnSp>
      <p:sp>
        <p:nvSpPr>
          <p:cNvPr id="718" name="Google Shape;718;p45"/>
          <p:cNvSpPr txBox="1"/>
          <p:nvPr/>
        </p:nvSpPr>
        <p:spPr>
          <a:xfrm>
            <a:off x="5351200" y="3118800"/>
            <a:ext cx="1920300" cy="447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b="1">
                <a:solidFill>
                  <a:schemeClr val="lt2"/>
                </a:solidFill>
                <a:latin typeface="Manrope"/>
                <a:ea typeface="Manrope"/>
                <a:cs typeface="Manrope"/>
                <a:sym typeface="Manrope"/>
              </a:rPr>
              <a:t>100,000</a:t>
            </a:r>
            <a:endParaRPr sz="3000" b="1">
              <a:solidFill>
                <a:schemeClr val="lt2"/>
              </a:solidFill>
              <a:latin typeface="Manrope"/>
              <a:ea typeface="Manrope"/>
              <a:cs typeface="Manrope"/>
              <a:sym typeface="Manrope"/>
            </a:endParaRPr>
          </a:p>
        </p:txBody>
      </p:sp>
      <p:sp>
        <p:nvSpPr>
          <p:cNvPr id="719" name="Google Shape;719;p45"/>
          <p:cNvSpPr txBox="1"/>
          <p:nvPr/>
        </p:nvSpPr>
        <p:spPr>
          <a:xfrm>
            <a:off x="5351200" y="3774900"/>
            <a:ext cx="1920300" cy="447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b="1">
                <a:solidFill>
                  <a:schemeClr val="lt2"/>
                </a:solidFill>
                <a:latin typeface="Manrope"/>
                <a:ea typeface="Manrope"/>
                <a:cs typeface="Manrope"/>
                <a:sym typeface="Manrope"/>
              </a:rPr>
              <a:t>5,000</a:t>
            </a:r>
            <a:endParaRPr sz="3000" b="1">
              <a:solidFill>
                <a:schemeClr val="lt2"/>
              </a:solidFill>
              <a:latin typeface="Manrope"/>
              <a:ea typeface="Manrope"/>
              <a:cs typeface="Manrope"/>
              <a:sym typeface="Manrope"/>
            </a:endParaRPr>
          </a:p>
        </p:txBody>
      </p:sp>
      <p:sp>
        <p:nvSpPr>
          <p:cNvPr id="720" name="Google Shape;720;p45"/>
          <p:cNvSpPr txBox="1"/>
          <p:nvPr/>
        </p:nvSpPr>
        <p:spPr>
          <a:xfrm>
            <a:off x="7315525" y="3118800"/>
            <a:ext cx="11157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Venus ist ein heißer Planet</a:t>
            </a:r>
            <a:endParaRPr sz="1200">
              <a:solidFill>
                <a:schemeClr val="dk1"/>
              </a:solidFill>
              <a:latin typeface="Barlow"/>
              <a:ea typeface="Barlow"/>
              <a:cs typeface="Barlow"/>
              <a:sym typeface="Barlow"/>
            </a:endParaRPr>
          </a:p>
        </p:txBody>
      </p:sp>
      <p:sp>
        <p:nvSpPr>
          <p:cNvPr id="721" name="Google Shape;721;p45"/>
          <p:cNvSpPr txBox="1"/>
          <p:nvPr/>
        </p:nvSpPr>
        <p:spPr>
          <a:xfrm>
            <a:off x="7315525" y="3774900"/>
            <a:ext cx="1115700" cy="44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Barlow"/>
                <a:ea typeface="Barlow"/>
                <a:cs typeface="Barlow"/>
                <a:sym typeface="Barlow"/>
              </a:rPr>
              <a:t>Merkur ist sehr klein</a:t>
            </a:r>
            <a:endParaRPr sz="1200">
              <a:solidFill>
                <a:schemeClr val="dk1"/>
              </a:solidFill>
              <a:latin typeface="Barlow"/>
              <a:ea typeface="Barlow"/>
              <a:cs typeface="Barlow"/>
              <a:sym typeface="Barlow"/>
            </a:endParaRPr>
          </a:p>
        </p:txBody>
      </p:sp>
      <p:pic>
        <p:nvPicPr>
          <p:cNvPr id="722" name="Google Shape;722;p45" title="Points scored">
            <a:hlinkClick r:id="rId1"/>
          </p:cNvPr>
          <p:cNvPicPr preferRelativeResize="0"/>
          <p:nvPr/>
        </p:nvPicPr>
        <p:blipFill>
          <a:blip r:embed="rId2"/>
          <a:stretch>
            <a:fillRect/>
          </a:stretch>
        </p:blipFill>
        <p:spPr>
          <a:xfrm>
            <a:off x="713224" y="1570923"/>
            <a:ext cx="4256751" cy="2632076"/>
          </a:xfrm>
          <a:prstGeom prst="rect">
            <a:avLst/>
          </a:prstGeom>
          <a:noFill/>
          <a:ln>
            <a:noFill/>
          </a:ln>
        </p:spPr>
      </p:pic>
      <p:sp>
        <p:nvSpPr>
          <p:cNvPr id="723" name="Google Shape;723;p45"/>
          <p:cNvSpPr txBox="1"/>
          <p:nvPr/>
        </p:nvSpPr>
        <p:spPr>
          <a:xfrm>
            <a:off x="981900" y="4386450"/>
            <a:ext cx="7180200" cy="21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chemeClr val="dk1"/>
                </a:solidFill>
                <a:latin typeface="Barlow"/>
                <a:ea typeface="Barlow"/>
                <a:cs typeface="Barlow"/>
                <a:sym typeface="Barlow"/>
              </a:rPr>
              <a:t>Folge dem Link im Diagramm, um die Daten zu ändern und füge dann das neue hier ein. Für mehr Infos </a:t>
            </a:r>
            <a:r>
              <a:rPr lang="en-GB" sz="1100" b="1" u="sng">
                <a:solidFill>
                  <a:schemeClr val="dk1"/>
                </a:solidFill>
                <a:latin typeface="Barlow"/>
                <a:ea typeface="Barlow"/>
                <a:cs typeface="Barlow"/>
                <a:sym typeface="Barlow"/>
                <a:hlinkClick r:id="rId3"/>
              </a:rPr>
              <a:t>klicke hier</a:t>
            </a:r>
            <a:endParaRPr sz="1100" b="1">
              <a:solidFill>
                <a:schemeClr val="dk1"/>
              </a:solidFill>
              <a:latin typeface="Barlow"/>
              <a:ea typeface="Barlow"/>
              <a:cs typeface="Barlow"/>
              <a:sym typeface="Barlow"/>
            </a:endParaRPr>
          </a:p>
          <a:p>
            <a:pPr marL="0" lvl="0" indent="0" algn="ctr" rtl="0">
              <a:spcBef>
                <a:spcPts val="0"/>
              </a:spcBef>
              <a:spcAft>
                <a:spcPts val="0"/>
              </a:spcAft>
              <a:buNone/>
            </a:pPr>
            <a:endParaRPr sz="1000">
              <a:solidFill>
                <a:srgbClr val="191919"/>
              </a:solidFill>
              <a:latin typeface="Open Sans"/>
              <a:ea typeface="Open Sans"/>
              <a:cs typeface="Open Sans"/>
              <a:sym typeface="Open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727" name="Shape 727"/>
        <p:cNvGrpSpPr/>
        <p:nvPr/>
      </p:nvGrpSpPr>
      <p:grpSpPr>
        <a:xfrm>
          <a:off x="0" y="0"/>
          <a:ext cx="0" cy="0"/>
          <a:chOff x="0" y="0"/>
          <a:chExt cx="0" cy="0"/>
        </a:xfrm>
      </p:grpSpPr>
      <p:cxnSp>
        <p:nvCxnSpPr>
          <p:cNvPr id="728" name="Google Shape;728;p46"/>
          <p:cNvCxnSpPr/>
          <p:nvPr/>
        </p:nvCxnSpPr>
        <p:spPr>
          <a:xfrm>
            <a:off x="2192575" y="542775"/>
            <a:ext cx="4758900" cy="0"/>
          </a:xfrm>
          <a:prstGeom prst="straightConnector1">
            <a:avLst/>
          </a:prstGeom>
          <a:noFill/>
          <a:ln w="9525" cap="flat" cmpd="sng">
            <a:solidFill>
              <a:schemeClr val="dk2"/>
            </a:solidFill>
            <a:prstDash val="solid"/>
            <a:round/>
            <a:headEnd type="oval" w="med" len="med"/>
            <a:tailEnd type="oval" w="med" len="med"/>
          </a:ln>
        </p:spPr>
      </p:cxnSp>
      <p:cxnSp>
        <p:nvCxnSpPr>
          <p:cNvPr id="729" name="Google Shape;729;p46"/>
          <p:cNvCxnSpPr/>
          <p:nvPr/>
        </p:nvCxnSpPr>
        <p:spPr>
          <a:xfrm>
            <a:off x="2192575" y="1843875"/>
            <a:ext cx="4758900" cy="0"/>
          </a:xfrm>
          <a:prstGeom prst="straightConnector1">
            <a:avLst/>
          </a:prstGeom>
          <a:noFill/>
          <a:ln w="9525" cap="flat" cmpd="sng">
            <a:solidFill>
              <a:schemeClr val="dk2"/>
            </a:solidFill>
            <a:prstDash val="solid"/>
            <a:round/>
            <a:headEnd type="oval" w="med" len="med"/>
            <a:tailEnd type="oval" w="med" len="med"/>
          </a:ln>
        </p:spPr>
      </p:cxnSp>
      <p:sp>
        <p:nvSpPr>
          <p:cNvPr id="730" name="Google Shape;730;p46"/>
          <p:cNvSpPr txBox="1"/>
          <p:nvPr>
            <p:ph type="title"/>
          </p:nvPr>
        </p:nvSpPr>
        <p:spPr>
          <a:xfrm>
            <a:off x="2347938" y="844800"/>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Danke!</a:t>
            </a:r>
            <a:endParaRPr lang="en-GB"/>
          </a:p>
        </p:txBody>
      </p:sp>
      <p:sp>
        <p:nvSpPr>
          <p:cNvPr id="731" name="Google Shape;731;p46"/>
          <p:cNvSpPr txBox="1"/>
          <p:nvPr>
            <p:ph type="subTitle" idx="1"/>
          </p:nvPr>
        </p:nvSpPr>
        <p:spPr>
          <a:xfrm>
            <a:off x="2347900" y="184145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panose="020B0604020202020204"/>
              <a:buNone/>
            </a:pPr>
            <a:r>
              <a:rPr lang="en-GB" b="1">
                <a:latin typeface="Manrope"/>
                <a:ea typeface="Manrope"/>
                <a:cs typeface="Manrope"/>
                <a:sym typeface="Manrope"/>
              </a:rPr>
              <a:t>Gibt es noch Fragen?</a:t>
            </a:r>
            <a:endParaRPr b="1">
              <a:latin typeface="Manrope"/>
              <a:ea typeface="Manrope"/>
              <a:cs typeface="Manrope"/>
              <a:sym typeface="Manrope"/>
            </a:endParaRPr>
          </a:p>
          <a:p>
            <a:pPr marL="0" lvl="0" indent="0" algn="ctr" rtl="0">
              <a:spcBef>
                <a:spcPts val="0"/>
              </a:spcBef>
              <a:spcAft>
                <a:spcPts val="0"/>
              </a:spcAft>
              <a:buClr>
                <a:schemeClr val="lt1"/>
              </a:buClr>
              <a:buSzPts val="1100"/>
              <a:buFont typeface="Arial" panose="020B0604020202020204"/>
              <a:buNone/>
            </a:pPr>
            <a:r>
              <a:rPr lang="en-GB"/>
              <a:t>deinemail@freepik.com </a:t>
            </a:r>
            <a:endParaRPr lang="en-GB"/>
          </a:p>
          <a:p>
            <a:pPr marL="0" lvl="0" indent="0" algn="ctr" rtl="0">
              <a:spcBef>
                <a:spcPts val="0"/>
              </a:spcBef>
              <a:spcAft>
                <a:spcPts val="0"/>
              </a:spcAft>
              <a:buClr>
                <a:schemeClr val="lt1"/>
              </a:buClr>
              <a:buSzPts val="1100"/>
              <a:buFont typeface="Arial" panose="020B0604020202020204"/>
              <a:buNone/>
            </a:pPr>
            <a:r>
              <a:rPr lang="en-GB"/>
              <a:t>+39  620 421 838 </a:t>
            </a:r>
            <a:endParaRPr lang="en-GB"/>
          </a:p>
          <a:p>
            <a:pPr marL="0" lvl="0" indent="0" algn="ctr" rtl="0">
              <a:spcBef>
                <a:spcPts val="0"/>
              </a:spcBef>
              <a:spcAft>
                <a:spcPts val="0"/>
              </a:spcAft>
              <a:buNone/>
            </a:pPr>
            <a:r>
              <a:rPr lang="en-GB"/>
              <a:t>deinewebseite.com</a:t>
            </a:r>
            <a:endParaRPr lang="en-GB"/>
          </a:p>
        </p:txBody>
      </p:sp>
      <p:sp>
        <p:nvSpPr>
          <p:cNvPr id="732" name="Google Shape;732;p46"/>
          <p:cNvSpPr/>
          <p:nvPr/>
        </p:nvSpPr>
        <p:spPr>
          <a:xfrm>
            <a:off x="3485375" y="3088037"/>
            <a:ext cx="4374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46"/>
          <p:cNvSpPr/>
          <p:nvPr/>
        </p:nvSpPr>
        <p:spPr>
          <a:xfrm>
            <a:off x="4353250" y="3088037"/>
            <a:ext cx="4374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46"/>
          <p:cNvSpPr/>
          <p:nvPr/>
        </p:nvSpPr>
        <p:spPr>
          <a:xfrm>
            <a:off x="5221125" y="3088037"/>
            <a:ext cx="437400" cy="43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5" name="Google Shape;735;p46"/>
          <p:cNvGrpSpPr/>
          <p:nvPr/>
        </p:nvGrpSpPr>
        <p:grpSpPr>
          <a:xfrm>
            <a:off x="3572524" y="3167535"/>
            <a:ext cx="276012" cy="275991"/>
            <a:chOff x="3368074" y="3882537"/>
            <a:chExt cx="215298" cy="215298"/>
          </a:xfrm>
        </p:grpSpPr>
        <p:sp>
          <p:nvSpPr>
            <p:cNvPr id="736" name="Google Shape;736;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 name="Google Shape;739;p46"/>
          <p:cNvGrpSpPr/>
          <p:nvPr/>
        </p:nvGrpSpPr>
        <p:grpSpPr>
          <a:xfrm>
            <a:off x="4438556" y="3186243"/>
            <a:ext cx="266790" cy="238574"/>
            <a:chOff x="3824739" y="3890112"/>
            <a:chExt cx="208105" cy="186110"/>
          </a:xfrm>
        </p:grpSpPr>
        <p:sp>
          <p:nvSpPr>
            <p:cNvPr id="740" name="Google Shape;740;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3" name="Google Shape;743;p46"/>
          <p:cNvSpPr/>
          <p:nvPr/>
        </p:nvSpPr>
        <p:spPr>
          <a:xfrm>
            <a:off x="5302440"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46"/>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GB" sz="1000">
                <a:solidFill>
                  <a:schemeClr val="dk1"/>
                </a:solidFill>
                <a:latin typeface="Barlow"/>
                <a:ea typeface="Barlow"/>
                <a:cs typeface="Barlow"/>
                <a:sym typeface="Barlow"/>
              </a:rPr>
              <a:t>Bitte lösche diese Folie nicht, es sei denn du bist ein Premium-Nutzer</a:t>
            </a:r>
            <a:endParaRPr sz="1200">
              <a:solidFill>
                <a:schemeClr val="dk1"/>
              </a:solidFill>
              <a:latin typeface="Barlow"/>
              <a:ea typeface="Barlow"/>
              <a:cs typeface="Barlow"/>
              <a:sym typeface="Barlow"/>
            </a:endParaRPr>
          </a:p>
        </p:txBody>
      </p:sp>
      <p:sp>
        <p:nvSpPr>
          <p:cNvPr id="745" name="Google Shape;745;p46"/>
          <p:cNvSpPr/>
          <p:nvPr/>
        </p:nvSpPr>
        <p:spPr>
          <a:xfrm rot="-5400000">
            <a:off x="7909750" y="17884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46"/>
          <p:cNvSpPr/>
          <p:nvPr/>
        </p:nvSpPr>
        <p:spPr>
          <a:xfrm rot="-5400000">
            <a:off x="934250" y="2571263"/>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750" name="Shape 750"/>
        <p:cNvGrpSpPr/>
        <p:nvPr/>
      </p:nvGrpSpPr>
      <p:grpSpPr>
        <a:xfrm>
          <a:off x="0" y="0"/>
          <a:ext cx="0" cy="0"/>
          <a:chOff x="0" y="0"/>
          <a:chExt cx="0" cy="0"/>
        </a:xfrm>
      </p:grpSpPr>
      <p:sp>
        <p:nvSpPr>
          <p:cNvPr id="751" name="Google Shape;751;p4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Alternative Ressourcen</a:t>
            </a:r>
            <a:endParaRPr lang="en-GB"/>
          </a:p>
        </p:txBody>
      </p:sp>
      <p:sp>
        <p:nvSpPr>
          <p:cNvPr id="752" name="Google Shape;752;p47"/>
          <p:cNvSpPr txBox="1"/>
          <p:nvPr/>
        </p:nvSpPr>
        <p:spPr>
          <a:xfrm>
            <a:off x="713225" y="1116450"/>
            <a:ext cx="7704000" cy="31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latin typeface="Barlow"/>
                <a:ea typeface="Barlow"/>
                <a:cs typeface="Barlow"/>
                <a:sym typeface="Barlow"/>
              </a:rPr>
              <a:t>Hier ist eine Auswahl an alternativen Ressourcen im gleichen Stil wie diese Vorlage:</a:t>
            </a:r>
            <a:endParaRPr>
              <a:solidFill>
                <a:schemeClr val="dk1"/>
              </a:solidFill>
              <a:latin typeface="Barlow"/>
              <a:ea typeface="Barlow"/>
              <a:cs typeface="Barlow"/>
              <a:sym typeface="Barlow"/>
            </a:endParaRPr>
          </a:p>
        </p:txBody>
      </p:sp>
      <p:sp>
        <p:nvSpPr>
          <p:cNvPr id="753" name="Google Shape;753;p47"/>
          <p:cNvSpPr txBox="1"/>
          <p:nvPr/>
        </p:nvSpPr>
        <p:spPr>
          <a:xfrm>
            <a:off x="717613" y="1770002"/>
            <a:ext cx="2121000" cy="493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Vektoren</a:t>
            </a:r>
            <a:endParaRPr sz="1800" b="1">
              <a:solidFill>
                <a:schemeClr val="dk1"/>
              </a:solidFill>
              <a:latin typeface="Manrope"/>
              <a:ea typeface="Manrope"/>
              <a:cs typeface="Manrope"/>
              <a:sym typeface="Manrope"/>
            </a:endParaRPr>
          </a:p>
        </p:txBody>
      </p:sp>
      <p:grpSp>
        <p:nvGrpSpPr>
          <p:cNvPr id="754" name="Google Shape;754;p47"/>
          <p:cNvGrpSpPr/>
          <p:nvPr/>
        </p:nvGrpSpPr>
        <p:grpSpPr>
          <a:xfrm>
            <a:off x="5602947" y="3929340"/>
            <a:ext cx="2821060" cy="293667"/>
            <a:chOff x="2961800" y="4764425"/>
            <a:chExt cx="1688550" cy="175775"/>
          </a:xfrm>
        </p:grpSpPr>
        <p:sp>
          <p:nvSpPr>
            <p:cNvPr id="755" name="Google Shape;755;p47"/>
            <p:cNvSpPr/>
            <p:nvPr/>
          </p:nvSpPr>
          <p:spPr>
            <a:xfrm>
              <a:off x="3122900" y="4805225"/>
              <a:ext cx="1365825" cy="134975"/>
            </a:xfrm>
            <a:custGeom>
              <a:avLst/>
              <a:gdLst/>
              <a:ahLst/>
              <a:cxnLst/>
              <a:rect l="l" t="t" r="r" b="b"/>
              <a:pathLst>
                <a:path w="54633" h="5399" fill="none" extrusionOk="0">
                  <a:moveTo>
                    <a:pt x="1" y="0"/>
                  </a:moveTo>
                  <a:lnTo>
                    <a:pt x="54632" y="0"/>
                  </a:lnTo>
                  <a:lnTo>
                    <a:pt x="54632" y="5398"/>
                  </a:lnTo>
                  <a:lnTo>
                    <a:pt x="1" y="5398"/>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47"/>
            <p:cNvSpPr/>
            <p:nvPr/>
          </p:nvSpPr>
          <p:spPr>
            <a:xfrm>
              <a:off x="2961800" y="4764425"/>
              <a:ext cx="161125" cy="134450"/>
            </a:xfrm>
            <a:custGeom>
              <a:avLst/>
              <a:gdLst/>
              <a:ahLst/>
              <a:cxnLst/>
              <a:rect l="l" t="t" r="r" b="b"/>
              <a:pathLst>
                <a:path w="6445" h="5378" fill="none" extrusionOk="0">
                  <a:moveTo>
                    <a:pt x="6445" y="5377"/>
                  </a:moveTo>
                  <a:lnTo>
                    <a:pt x="6445" y="0"/>
                  </a:lnTo>
                  <a:lnTo>
                    <a:pt x="0" y="0"/>
                  </a:lnTo>
                  <a:lnTo>
                    <a:pt x="2700" y="2678"/>
                  </a:lnTo>
                  <a:lnTo>
                    <a:pt x="0" y="5377"/>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47"/>
            <p:cNvSpPr/>
            <p:nvPr/>
          </p:nvSpPr>
          <p:spPr>
            <a:xfrm>
              <a:off x="4489225" y="4764425"/>
              <a:ext cx="161125" cy="134450"/>
            </a:xfrm>
            <a:custGeom>
              <a:avLst/>
              <a:gdLst/>
              <a:ahLst/>
              <a:cxnLst/>
              <a:rect l="l" t="t" r="r" b="b"/>
              <a:pathLst>
                <a:path w="6445" h="5378" fill="none" extrusionOk="0">
                  <a:moveTo>
                    <a:pt x="6445" y="0"/>
                  </a:moveTo>
                  <a:lnTo>
                    <a:pt x="0" y="0"/>
                  </a:lnTo>
                  <a:lnTo>
                    <a:pt x="0" y="5377"/>
                  </a:lnTo>
                  <a:lnTo>
                    <a:pt x="6445" y="5377"/>
                  </a:lnTo>
                  <a:lnTo>
                    <a:pt x="3746" y="2678"/>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47"/>
            <p:cNvSpPr/>
            <p:nvPr/>
          </p:nvSpPr>
          <p:spPr>
            <a:xfrm>
              <a:off x="3298150" y="4871125"/>
              <a:ext cx="1015850" cy="25"/>
            </a:xfrm>
            <a:custGeom>
              <a:avLst/>
              <a:gdLst/>
              <a:ahLst/>
              <a:cxnLst/>
              <a:rect l="l" t="t" r="r" b="b"/>
              <a:pathLst>
                <a:path w="40634" h="1" fill="none" extrusionOk="0">
                  <a:moveTo>
                    <a:pt x="0" y="0"/>
                  </a:moveTo>
                  <a:lnTo>
                    <a:pt x="40634" y="0"/>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47"/>
            <p:cNvSpPr/>
            <p:nvPr/>
          </p:nvSpPr>
          <p:spPr>
            <a:xfrm>
              <a:off x="3279825" y="4853350"/>
              <a:ext cx="36650" cy="36625"/>
            </a:xfrm>
            <a:custGeom>
              <a:avLst/>
              <a:gdLst/>
              <a:ahLst/>
              <a:cxnLst/>
              <a:rect l="l" t="t" r="r" b="b"/>
              <a:pathLst>
                <a:path w="1466" h="1465" extrusionOk="0">
                  <a:moveTo>
                    <a:pt x="733" y="0"/>
                  </a:moveTo>
                  <a:cubicBezTo>
                    <a:pt x="336" y="0"/>
                    <a:pt x="1" y="335"/>
                    <a:pt x="1" y="732"/>
                  </a:cubicBezTo>
                  <a:cubicBezTo>
                    <a:pt x="1" y="1109"/>
                    <a:pt x="336" y="1465"/>
                    <a:pt x="733" y="1465"/>
                  </a:cubicBezTo>
                  <a:cubicBezTo>
                    <a:pt x="1131" y="1465"/>
                    <a:pt x="1466" y="1109"/>
                    <a:pt x="1466" y="732"/>
                  </a:cubicBezTo>
                  <a:cubicBezTo>
                    <a:pt x="1466" y="314"/>
                    <a:pt x="1131" y="0"/>
                    <a:pt x="73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47"/>
            <p:cNvSpPr/>
            <p:nvPr/>
          </p:nvSpPr>
          <p:spPr>
            <a:xfrm>
              <a:off x="4295675" y="4853350"/>
              <a:ext cx="36650" cy="36625"/>
            </a:xfrm>
            <a:custGeom>
              <a:avLst/>
              <a:gdLst/>
              <a:ahLst/>
              <a:cxnLst/>
              <a:rect l="l" t="t" r="r" b="b"/>
              <a:pathLst>
                <a:path w="1466" h="1465" extrusionOk="0">
                  <a:moveTo>
                    <a:pt x="733" y="0"/>
                  </a:moveTo>
                  <a:cubicBezTo>
                    <a:pt x="356" y="0"/>
                    <a:pt x="1" y="335"/>
                    <a:pt x="1" y="732"/>
                  </a:cubicBezTo>
                  <a:cubicBezTo>
                    <a:pt x="1" y="1109"/>
                    <a:pt x="356" y="1465"/>
                    <a:pt x="733" y="1465"/>
                  </a:cubicBezTo>
                  <a:cubicBezTo>
                    <a:pt x="1130" y="1465"/>
                    <a:pt x="1465" y="1109"/>
                    <a:pt x="1465" y="732"/>
                  </a:cubicBezTo>
                  <a:cubicBezTo>
                    <a:pt x="1465" y="314"/>
                    <a:pt x="1130" y="0"/>
                    <a:pt x="73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 name="Google Shape;761;p47"/>
          <p:cNvGrpSpPr/>
          <p:nvPr/>
        </p:nvGrpSpPr>
        <p:grpSpPr>
          <a:xfrm>
            <a:off x="1938142" y="3048391"/>
            <a:ext cx="2272236" cy="292790"/>
            <a:chOff x="3126050" y="4330775"/>
            <a:chExt cx="1360050" cy="175250"/>
          </a:xfrm>
        </p:grpSpPr>
        <p:sp>
          <p:nvSpPr>
            <p:cNvPr id="762" name="Google Shape;762;p47"/>
            <p:cNvSpPr/>
            <p:nvPr/>
          </p:nvSpPr>
          <p:spPr>
            <a:xfrm>
              <a:off x="3355150" y="4371050"/>
              <a:ext cx="901325" cy="134975"/>
            </a:xfrm>
            <a:custGeom>
              <a:avLst/>
              <a:gdLst/>
              <a:ahLst/>
              <a:cxnLst/>
              <a:rect l="l" t="t" r="r" b="b"/>
              <a:pathLst>
                <a:path w="36053" h="5399" fill="none" extrusionOk="0">
                  <a:moveTo>
                    <a:pt x="1" y="0"/>
                  </a:moveTo>
                  <a:lnTo>
                    <a:pt x="36052" y="0"/>
                  </a:lnTo>
                  <a:lnTo>
                    <a:pt x="36052" y="5399"/>
                  </a:lnTo>
                  <a:lnTo>
                    <a:pt x="1" y="5399"/>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47"/>
            <p:cNvSpPr/>
            <p:nvPr/>
          </p:nvSpPr>
          <p:spPr>
            <a:xfrm>
              <a:off x="3126050" y="4330775"/>
              <a:ext cx="323825" cy="134450"/>
            </a:xfrm>
            <a:custGeom>
              <a:avLst/>
              <a:gdLst/>
              <a:ahLst/>
              <a:cxnLst/>
              <a:rect l="l" t="t" r="r" b="b"/>
              <a:pathLst>
                <a:path w="12953" h="5378" fill="none" extrusionOk="0">
                  <a:moveTo>
                    <a:pt x="9165" y="5378"/>
                  </a:moveTo>
                  <a:lnTo>
                    <a:pt x="9165" y="1611"/>
                  </a:lnTo>
                  <a:lnTo>
                    <a:pt x="12952" y="1611"/>
                  </a:lnTo>
                  <a:lnTo>
                    <a:pt x="12952" y="0"/>
                  </a:lnTo>
                  <a:lnTo>
                    <a:pt x="2720" y="0"/>
                  </a:lnTo>
                  <a:lnTo>
                    <a:pt x="0" y="2700"/>
                  </a:lnTo>
                  <a:lnTo>
                    <a:pt x="2720" y="5378"/>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47"/>
            <p:cNvSpPr/>
            <p:nvPr/>
          </p:nvSpPr>
          <p:spPr>
            <a:xfrm>
              <a:off x="3355150" y="4330775"/>
              <a:ext cx="94725" cy="40300"/>
            </a:xfrm>
            <a:custGeom>
              <a:avLst/>
              <a:gdLst/>
              <a:ahLst/>
              <a:cxnLst/>
              <a:rect l="l" t="t" r="r" b="b"/>
              <a:pathLst>
                <a:path w="3789" h="1612" fill="none" extrusionOk="0">
                  <a:moveTo>
                    <a:pt x="3788" y="0"/>
                  </a:moveTo>
                  <a:lnTo>
                    <a:pt x="1" y="1611"/>
                  </a:lnTo>
                  <a:lnTo>
                    <a:pt x="3788" y="161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 name="Google Shape;765;p47"/>
            <p:cNvSpPr/>
            <p:nvPr/>
          </p:nvSpPr>
          <p:spPr>
            <a:xfrm>
              <a:off x="4162300" y="4330775"/>
              <a:ext cx="323800" cy="134450"/>
            </a:xfrm>
            <a:custGeom>
              <a:avLst/>
              <a:gdLst/>
              <a:ahLst/>
              <a:cxnLst/>
              <a:rect l="l" t="t" r="r" b="b"/>
              <a:pathLst>
                <a:path w="12952" h="5378" fill="none" extrusionOk="0">
                  <a:moveTo>
                    <a:pt x="3808" y="5378"/>
                  </a:moveTo>
                  <a:lnTo>
                    <a:pt x="3808" y="1611"/>
                  </a:lnTo>
                  <a:lnTo>
                    <a:pt x="0" y="1611"/>
                  </a:lnTo>
                  <a:lnTo>
                    <a:pt x="0" y="0"/>
                  </a:lnTo>
                  <a:lnTo>
                    <a:pt x="10232" y="0"/>
                  </a:lnTo>
                  <a:lnTo>
                    <a:pt x="12952" y="2700"/>
                  </a:lnTo>
                  <a:lnTo>
                    <a:pt x="10232" y="5378"/>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47"/>
            <p:cNvSpPr/>
            <p:nvPr/>
          </p:nvSpPr>
          <p:spPr>
            <a:xfrm>
              <a:off x="4162300" y="4330775"/>
              <a:ext cx="95225" cy="40300"/>
            </a:xfrm>
            <a:custGeom>
              <a:avLst/>
              <a:gdLst/>
              <a:ahLst/>
              <a:cxnLst/>
              <a:rect l="l" t="t" r="r" b="b"/>
              <a:pathLst>
                <a:path w="3809" h="1612" fill="none" extrusionOk="0">
                  <a:moveTo>
                    <a:pt x="0" y="0"/>
                  </a:moveTo>
                  <a:lnTo>
                    <a:pt x="3808" y="1611"/>
                  </a:lnTo>
                  <a:lnTo>
                    <a:pt x="0" y="161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47"/>
            <p:cNvSpPr/>
            <p:nvPr/>
          </p:nvSpPr>
          <p:spPr>
            <a:xfrm>
              <a:off x="3487500" y="4418125"/>
              <a:ext cx="637150" cy="40300"/>
            </a:xfrm>
            <a:custGeom>
              <a:avLst/>
              <a:gdLst/>
              <a:ahLst/>
              <a:cxnLst/>
              <a:rect l="l" t="t" r="r" b="b"/>
              <a:pathLst>
                <a:path w="25486" h="1612" fill="none" extrusionOk="0">
                  <a:moveTo>
                    <a:pt x="1" y="1612"/>
                  </a:moveTo>
                  <a:lnTo>
                    <a:pt x="1612" y="1"/>
                  </a:lnTo>
                  <a:lnTo>
                    <a:pt x="3202" y="1612"/>
                  </a:lnTo>
                  <a:lnTo>
                    <a:pt x="4792" y="1"/>
                  </a:lnTo>
                  <a:lnTo>
                    <a:pt x="6382" y="1612"/>
                  </a:lnTo>
                  <a:lnTo>
                    <a:pt x="7993" y="1"/>
                  </a:lnTo>
                  <a:lnTo>
                    <a:pt x="9563" y="1612"/>
                  </a:lnTo>
                  <a:lnTo>
                    <a:pt x="11153" y="1"/>
                  </a:lnTo>
                  <a:lnTo>
                    <a:pt x="12743" y="1612"/>
                  </a:lnTo>
                  <a:lnTo>
                    <a:pt x="14333" y="1"/>
                  </a:lnTo>
                  <a:lnTo>
                    <a:pt x="15944" y="1612"/>
                  </a:lnTo>
                  <a:lnTo>
                    <a:pt x="17535" y="1"/>
                  </a:lnTo>
                  <a:lnTo>
                    <a:pt x="19104" y="1612"/>
                  </a:lnTo>
                  <a:lnTo>
                    <a:pt x="20694" y="1"/>
                  </a:lnTo>
                  <a:lnTo>
                    <a:pt x="22284" y="1612"/>
                  </a:lnTo>
                  <a:lnTo>
                    <a:pt x="23895" y="1"/>
                  </a:lnTo>
                  <a:lnTo>
                    <a:pt x="25486" y="1612"/>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 name="Google Shape;768;p47"/>
          <p:cNvGrpSpPr/>
          <p:nvPr/>
        </p:nvGrpSpPr>
        <p:grpSpPr>
          <a:xfrm>
            <a:off x="5392439" y="2891081"/>
            <a:ext cx="1813420" cy="607425"/>
            <a:chOff x="3263625" y="3795125"/>
            <a:chExt cx="1085425" cy="363575"/>
          </a:xfrm>
        </p:grpSpPr>
        <p:sp>
          <p:nvSpPr>
            <p:cNvPr id="769" name="Google Shape;769;p47"/>
            <p:cNvSpPr/>
            <p:nvPr/>
          </p:nvSpPr>
          <p:spPr>
            <a:xfrm>
              <a:off x="3276700" y="4030525"/>
              <a:ext cx="1046200" cy="25"/>
            </a:xfrm>
            <a:custGeom>
              <a:avLst/>
              <a:gdLst/>
              <a:ahLst/>
              <a:cxnLst/>
              <a:rect l="l" t="t" r="r" b="b"/>
              <a:pathLst>
                <a:path w="41848" h="1" fill="none" extrusionOk="0">
                  <a:moveTo>
                    <a:pt x="0" y="0"/>
                  </a:moveTo>
                  <a:lnTo>
                    <a:pt x="41848" y="0"/>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 name="Google Shape;770;p47"/>
            <p:cNvSpPr/>
            <p:nvPr/>
          </p:nvSpPr>
          <p:spPr>
            <a:xfrm>
              <a:off x="3276700" y="3991275"/>
              <a:ext cx="95750" cy="78500"/>
            </a:xfrm>
            <a:custGeom>
              <a:avLst/>
              <a:gdLst/>
              <a:ahLst/>
              <a:cxnLst/>
              <a:rect l="l" t="t" r="r" b="b"/>
              <a:pathLst>
                <a:path w="3830" h="3140" fill="none" extrusionOk="0">
                  <a:moveTo>
                    <a:pt x="3829" y="3139"/>
                  </a:moveTo>
                  <a:lnTo>
                    <a:pt x="0" y="1570"/>
                  </a:lnTo>
                  <a:lnTo>
                    <a:pt x="3829" y="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47"/>
            <p:cNvSpPr/>
            <p:nvPr/>
          </p:nvSpPr>
          <p:spPr>
            <a:xfrm>
              <a:off x="4252775" y="3991275"/>
              <a:ext cx="96275" cy="78500"/>
            </a:xfrm>
            <a:custGeom>
              <a:avLst/>
              <a:gdLst/>
              <a:ahLst/>
              <a:cxnLst/>
              <a:rect l="l" t="t" r="r" b="b"/>
              <a:pathLst>
                <a:path w="3851" h="3140" fill="none" extrusionOk="0">
                  <a:moveTo>
                    <a:pt x="3851" y="3139"/>
                  </a:moveTo>
                  <a:lnTo>
                    <a:pt x="1" y="1570"/>
                  </a:lnTo>
                  <a:lnTo>
                    <a:pt x="3851" y="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47"/>
            <p:cNvSpPr/>
            <p:nvPr/>
          </p:nvSpPr>
          <p:spPr>
            <a:xfrm>
              <a:off x="4322875" y="3991275"/>
              <a:ext cx="26175" cy="78500"/>
            </a:xfrm>
            <a:custGeom>
              <a:avLst/>
              <a:gdLst/>
              <a:ahLst/>
              <a:cxnLst/>
              <a:rect l="l" t="t" r="r" b="b"/>
              <a:pathLst>
                <a:path w="1047" h="3140" fill="none" extrusionOk="0">
                  <a:moveTo>
                    <a:pt x="1047" y="3139"/>
                  </a:moveTo>
                  <a:lnTo>
                    <a:pt x="1" y="1570"/>
                  </a:lnTo>
                  <a:lnTo>
                    <a:pt x="1047" y="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47"/>
            <p:cNvSpPr/>
            <p:nvPr/>
          </p:nvSpPr>
          <p:spPr>
            <a:xfrm>
              <a:off x="3289775" y="3937400"/>
              <a:ext cx="1046200" cy="25"/>
            </a:xfrm>
            <a:custGeom>
              <a:avLst/>
              <a:gdLst/>
              <a:ahLst/>
              <a:cxnLst/>
              <a:rect l="l" t="t" r="r" b="b"/>
              <a:pathLst>
                <a:path w="41848" h="1" fill="none" extrusionOk="0">
                  <a:moveTo>
                    <a:pt x="41848" y="1"/>
                  </a:moveTo>
                  <a:lnTo>
                    <a:pt x="0" y="1"/>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47"/>
            <p:cNvSpPr/>
            <p:nvPr/>
          </p:nvSpPr>
          <p:spPr>
            <a:xfrm>
              <a:off x="4239700" y="3899225"/>
              <a:ext cx="96275" cy="77450"/>
            </a:xfrm>
            <a:custGeom>
              <a:avLst/>
              <a:gdLst/>
              <a:ahLst/>
              <a:cxnLst/>
              <a:rect l="l" t="t" r="r" b="b"/>
              <a:pathLst>
                <a:path w="3851" h="3098" fill="none" extrusionOk="0">
                  <a:moveTo>
                    <a:pt x="1" y="0"/>
                  </a:moveTo>
                  <a:lnTo>
                    <a:pt x="3851" y="1528"/>
                  </a:lnTo>
                  <a:lnTo>
                    <a:pt x="1" y="3097"/>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47"/>
            <p:cNvSpPr/>
            <p:nvPr/>
          </p:nvSpPr>
          <p:spPr>
            <a:xfrm>
              <a:off x="3263625" y="3899225"/>
              <a:ext cx="95750" cy="77450"/>
            </a:xfrm>
            <a:custGeom>
              <a:avLst/>
              <a:gdLst/>
              <a:ahLst/>
              <a:cxnLst/>
              <a:rect l="l" t="t" r="r" b="b"/>
              <a:pathLst>
                <a:path w="3830" h="3098" fill="none" extrusionOk="0">
                  <a:moveTo>
                    <a:pt x="0" y="0"/>
                  </a:moveTo>
                  <a:lnTo>
                    <a:pt x="3829" y="1528"/>
                  </a:lnTo>
                  <a:lnTo>
                    <a:pt x="0" y="3097"/>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47"/>
            <p:cNvSpPr/>
            <p:nvPr/>
          </p:nvSpPr>
          <p:spPr>
            <a:xfrm>
              <a:off x="3263625" y="3899225"/>
              <a:ext cx="26175" cy="77450"/>
            </a:xfrm>
            <a:custGeom>
              <a:avLst/>
              <a:gdLst/>
              <a:ahLst/>
              <a:cxnLst/>
              <a:rect l="l" t="t" r="r" b="b"/>
              <a:pathLst>
                <a:path w="1047" h="3098" fill="none" extrusionOk="0">
                  <a:moveTo>
                    <a:pt x="0" y="0"/>
                  </a:moveTo>
                  <a:lnTo>
                    <a:pt x="1046" y="1528"/>
                  </a:lnTo>
                  <a:lnTo>
                    <a:pt x="0" y="3097"/>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47"/>
            <p:cNvSpPr/>
            <p:nvPr/>
          </p:nvSpPr>
          <p:spPr>
            <a:xfrm>
              <a:off x="3630825" y="3795125"/>
              <a:ext cx="363575" cy="363575"/>
            </a:xfrm>
            <a:custGeom>
              <a:avLst/>
              <a:gdLst/>
              <a:ahLst/>
              <a:cxnLst/>
              <a:rect l="l" t="t" r="r" b="b"/>
              <a:pathLst>
                <a:path w="14543" h="14543" fill="none" extrusionOk="0">
                  <a:moveTo>
                    <a:pt x="14543" y="7261"/>
                  </a:moveTo>
                  <a:cubicBezTo>
                    <a:pt x="14543" y="11278"/>
                    <a:pt x="11278" y="14542"/>
                    <a:pt x="7282" y="14542"/>
                  </a:cubicBezTo>
                  <a:cubicBezTo>
                    <a:pt x="3265" y="14542"/>
                    <a:pt x="1" y="11278"/>
                    <a:pt x="1" y="7261"/>
                  </a:cubicBezTo>
                  <a:cubicBezTo>
                    <a:pt x="1" y="3265"/>
                    <a:pt x="3265" y="1"/>
                    <a:pt x="7282" y="1"/>
                  </a:cubicBezTo>
                  <a:cubicBezTo>
                    <a:pt x="11278" y="1"/>
                    <a:pt x="14543" y="3265"/>
                    <a:pt x="14543" y="7261"/>
                  </a:cubicBez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47"/>
            <p:cNvSpPr/>
            <p:nvPr/>
          </p:nvSpPr>
          <p:spPr>
            <a:xfrm>
              <a:off x="3664300" y="3828600"/>
              <a:ext cx="296625" cy="296625"/>
            </a:xfrm>
            <a:custGeom>
              <a:avLst/>
              <a:gdLst/>
              <a:ahLst/>
              <a:cxnLst/>
              <a:rect l="l" t="t" r="r" b="b"/>
              <a:pathLst>
                <a:path w="11865" h="11865" fill="none" extrusionOk="0">
                  <a:moveTo>
                    <a:pt x="10860" y="4123"/>
                  </a:moveTo>
                  <a:cubicBezTo>
                    <a:pt x="11864" y="6843"/>
                    <a:pt x="10463" y="9856"/>
                    <a:pt x="7743" y="10860"/>
                  </a:cubicBezTo>
                  <a:cubicBezTo>
                    <a:pt x="5022" y="11864"/>
                    <a:pt x="1989" y="10463"/>
                    <a:pt x="1005" y="7742"/>
                  </a:cubicBezTo>
                  <a:cubicBezTo>
                    <a:pt x="1" y="5001"/>
                    <a:pt x="1403" y="1988"/>
                    <a:pt x="4123" y="984"/>
                  </a:cubicBezTo>
                  <a:cubicBezTo>
                    <a:pt x="6843" y="1"/>
                    <a:pt x="9877" y="1382"/>
                    <a:pt x="10860" y="4123"/>
                  </a:cubicBez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 name="Google Shape;779;p47"/>
          <p:cNvGrpSpPr/>
          <p:nvPr/>
        </p:nvGrpSpPr>
        <p:grpSpPr>
          <a:xfrm rot="5400000">
            <a:off x="4407680" y="3641995"/>
            <a:ext cx="585932" cy="869851"/>
            <a:chOff x="2299050" y="533650"/>
            <a:chExt cx="424250" cy="629825"/>
          </a:xfrm>
        </p:grpSpPr>
        <p:sp>
          <p:nvSpPr>
            <p:cNvPr id="780" name="Google Shape;780;p47"/>
            <p:cNvSpPr/>
            <p:nvPr/>
          </p:nvSpPr>
          <p:spPr>
            <a:xfrm>
              <a:off x="2560075" y="680650"/>
              <a:ext cx="163225" cy="335850"/>
            </a:xfrm>
            <a:custGeom>
              <a:avLst/>
              <a:gdLst/>
              <a:ahLst/>
              <a:cxnLst/>
              <a:rect l="l" t="t" r="r" b="b"/>
              <a:pathLst>
                <a:path w="6529" h="13434" fill="none" extrusionOk="0">
                  <a:moveTo>
                    <a:pt x="0" y="13433"/>
                  </a:moveTo>
                  <a:lnTo>
                    <a:pt x="1423" y="10964"/>
                  </a:lnTo>
                  <a:lnTo>
                    <a:pt x="4038" y="12136"/>
                  </a:lnTo>
                  <a:lnTo>
                    <a:pt x="3704" y="9353"/>
                  </a:lnTo>
                  <a:lnTo>
                    <a:pt x="6528" y="8767"/>
                  </a:lnTo>
                  <a:lnTo>
                    <a:pt x="4561" y="6696"/>
                  </a:lnTo>
                  <a:lnTo>
                    <a:pt x="6528" y="4645"/>
                  </a:lnTo>
                  <a:lnTo>
                    <a:pt x="3704" y="4080"/>
                  </a:lnTo>
                  <a:lnTo>
                    <a:pt x="4038" y="1277"/>
                  </a:lnTo>
                  <a:lnTo>
                    <a:pt x="1423" y="2469"/>
                  </a:lnTo>
                  <a:lnTo>
                    <a:pt x="0" y="0"/>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47"/>
            <p:cNvSpPr/>
            <p:nvPr/>
          </p:nvSpPr>
          <p:spPr>
            <a:xfrm>
              <a:off x="2560075" y="776900"/>
              <a:ext cx="73250" cy="142825"/>
            </a:xfrm>
            <a:custGeom>
              <a:avLst/>
              <a:gdLst/>
              <a:ahLst/>
              <a:cxnLst/>
              <a:rect l="l" t="t" r="r" b="b"/>
              <a:pathLst>
                <a:path w="2930" h="5713" fill="none" extrusionOk="0">
                  <a:moveTo>
                    <a:pt x="0" y="0"/>
                  </a:moveTo>
                  <a:cubicBezTo>
                    <a:pt x="1611" y="0"/>
                    <a:pt x="2929" y="1277"/>
                    <a:pt x="2929" y="2846"/>
                  </a:cubicBezTo>
                  <a:cubicBezTo>
                    <a:pt x="2929" y="4415"/>
                    <a:pt x="1611" y="5712"/>
                    <a:pt x="0" y="5712"/>
                  </a:cubicBez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47"/>
            <p:cNvSpPr/>
            <p:nvPr/>
          </p:nvSpPr>
          <p:spPr>
            <a:xfrm>
              <a:off x="2560075" y="828675"/>
              <a:ext cx="19900" cy="39275"/>
            </a:xfrm>
            <a:custGeom>
              <a:avLst/>
              <a:gdLst/>
              <a:ahLst/>
              <a:cxnLst/>
              <a:rect l="l" t="t" r="r" b="b"/>
              <a:pathLst>
                <a:path w="796" h="1571" extrusionOk="0">
                  <a:moveTo>
                    <a:pt x="0" y="1"/>
                  </a:moveTo>
                  <a:lnTo>
                    <a:pt x="0" y="1570"/>
                  </a:lnTo>
                  <a:cubicBezTo>
                    <a:pt x="439" y="1570"/>
                    <a:pt x="795" y="1235"/>
                    <a:pt x="795" y="775"/>
                  </a:cubicBezTo>
                  <a:cubicBezTo>
                    <a:pt x="795" y="336"/>
                    <a:pt x="439"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47"/>
            <p:cNvSpPr/>
            <p:nvPr/>
          </p:nvSpPr>
          <p:spPr>
            <a:xfrm>
              <a:off x="2559550" y="533650"/>
              <a:ext cx="25" cy="629825"/>
            </a:xfrm>
            <a:custGeom>
              <a:avLst/>
              <a:gdLst/>
              <a:ahLst/>
              <a:cxnLst/>
              <a:rect l="l" t="t" r="r" b="b"/>
              <a:pathLst>
                <a:path w="1" h="25193" fill="none" extrusionOk="0">
                  <a:moveTo>
                    <a:pt x="0" y="25193"/>
                  </a:moveTo>
                  <a:lnTo>
                    <a:pt x="0" y="1"/>
                  </a:lnTo>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47"/>
            <p:cNvSpPr/>
            <p:nvPr/>
          </p:nvSpPr>
          <p:spPr>
            <a:xfrm>
              <a:off x="2299050" y="680650"/>
              <a:ext cx="162700" cy="335850"/>
            </a:xfrm>
            <a:custGeom>
              <a:avLst/>
              <a:gdLst/>
              <a:ahLst/>
              <a:cxnLst/>
              <a:rect l="l" t="t" r="r" b="b"/>
              <a:pathLst>
                <a:path w="6508" h="13434" fill="none" extrusionOk="0">
                  <a:moveTo>
                    <a:pt x="6507" y="0"/>
                  </a:moveTo>
                  <a:lnTo>
                    <a:pt x="5106" y="2469"/>
                  </a:lnTo>
                  <a:lnTo>
                    <a:pt x="2490" y="1277"/>
                  </a:lnTo>
                  <a:lnTo>
                    <a:pt x="2825" y="4080"/>
                  </a:lnTo>
                  <a:lnTo>
                    <a:pt x="0" y="4645"/>
                  </a:lnTo>
                  <a:lnTo>
                    <a:pt x="1925" y="6696"/>
                  </a:lnTo>
                  <a:lnTo>
                    <a:pt x="0" y="8767"/>
                  </a:lnTo>
                  <a:lnTo>
                    <a:pt x="2825" y="9353"/>
                  </a:lnTo>
                  <a:lnTo>
                    <a:pt x="2490" y="12136"/>
                  </a:lnTo>
                  <a:lnTo>
                    <a:pt x="5106" y="10964"/>
                  </a:lnTo>
                  <a:lnTo>
                    <a:pt x="6507" y="13433"/>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47"/>
            <p:cNvSpPr/>
            <p:nvPr/>
          </p:nvSpPr>
          <p:spPr>
            <a:xfrm>
              <a:off x="2388500" y="776900"/>
              <a:ext cx="73250" cy="142825"/>
            </a:xfrm>
            <a:custGeom>
              <a:avLst/>
              <a:gdLst/>
              <a:ahLst/>
              <a:cxnLst/>
              <a:rect l="l" t="t" r="r" b="b"/>
              <a:pathLst>
                <a:path w="2930" h="5713" fill="none" extrusionOk="0">
                  <a:moveTo>
                    <a:pt x="2929" y="5712"/>
                  </a:moveTo>
                  <a:cubicBezTo>
                    <a:pt x="1318" y="5712"/>
                    <a:pt x="0" y="4415"/>
                    <a:pt x="0" y="2846"/>
                  </a:cubicBezTo>
                  <a:cubicBezTo>
                    <a:pt x="0" y="1277"/>
                    <a:pt x="1318" y="0"/>
                    <a:pt x="2929" y="0"/>
                  </a:cubicBez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47"/>
            <p:cNvSpPr/>
            <p:nvPr/>
          </p:nvSpPr>
          <p:spPr>
            <a:xfrm>
              <a:off x="2441325" y="828675"/>
              <a:ext cx="20425" cy="39275"/>
            </a:xfrm>
            <a:custGeom>
              <a:avLst/>
              <a:gdLst/>
              <a:ahLst/>
              <a:cxnLst/>
              <a:rect l="l" t="t" r="r" b="b"/>
              <a:pathLst>
                <a:path w="817" h="1571" extrusionOk="0">
                  <a:moveTo>
                    <a:pt x="816" y="1"/>
                  </a:moveTo>
                  <a:cubicBezTo>
                    <a:pt x="377" y="1"/>
                    <a:pt x="0" y="336"/>
                    <a:pt x="0" y="775"/>
                  </a:cubicBezTo>
                  <a:cubicBezTo>
                    <a:pt x="0" y="1235"/>
                    <a:pt x="377" y="1570"/>
                    <a:pt x="816" y="1570"/>
                  </a:cubicBezTo>
                  <a:lnTo>
                    <a:pt x="8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47"/>
            <p:cNvSpPr/>
            <p:nvPr/>
          </p:nvSpPr>
          <p:spPr>
            <a:xfrm>
              <a:off x="2461725" y="533650"/>
              <a:ext cx="25" cy="629825"/>
            </a:xfrm>
            <a:custGeom>
              <a:avLst/>
              <a:gdLst/>
              <a:ahLst/>
              <a:cxnLst/>
              <a:rect l="l" t="t" r="r" b="b"/>
              <a:pathLst>
                <a:path w="1" h="25193" fill="none" extrusionOk="0">
                  <a:moveTo>
                    <a:pt x="0" y="1"/>
                  </a:moveTo>
                  <a:lnTo>
                    <a:pt x="0" y="25193"/>
                  </a:lnTo>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 name="Google Shape;788;p47"/>
            <p:cNvSpPr/>
            <p:nvPr/>
          </p:nvSpPr>
          <p:spPr>
            <a:xfrm>
              <a:off x="2511950" y="644025"/>
              <a:ext cx="25" cy="408050"/>
            </a:xfrm>
            <a:custGeom>
              <a:avLst/>
              <a:gdLst/>
              <a:ahLst/>
              <a:cxnLst/>
              <a:rect l="l" t="t" r="r" b="b"/>
              <a:pathLst>
                <a:path w="1" h="16322" fill="none" extrusionOk="0">
                  <a:moveTo>
                    <a:pt x="0" y="1"/>
                  </a:moveTo>
                  <a:lnTo>
                    <a:pt x="0" y="16321"/>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9" name="Google Shape;789;p47"/>
          <p:cNvGrpSpPr/>
          <p:nvPr/>
        </p:nvGrpSpPr>
        <p:grpSpPr>
          <a:xfrm rot="5400000">
            <a:off x="3163281" y="3759371"/>
            <a:ext cx="635064" cy="635064"/>
            <a:chOff x="2281250" y="1391525"/>
            <a:chExt cx="459825" cy="459825"/>
          </a:xfrm>
        </p:grpSpPr>
        <p:sp>
          <p:nvSpPr>
            <p:cNvPr id="790" name="Google Shape;790;p47"/>
            <p:cNvSpPr/>
            <p:nvPr/>
          </p:nvSpPr>
          <p:spPr>
            <a:xfrm>
              <a:off x="2281250" y="1391525"/>
              <a:ext cx="459825" cy="459825"/>
            </a:xfrm>
            <a:custGeom>
              <a:avLst/>
              <a:gdLst/>
              <a:ahLst/>
              <a:cxnLst/>
              <a:rect l="l" t="t" r="r" b="b"/>
              <a:pathLst>
                <a:path w="18393" h="18393" fill="none" extrusionOk="0">
                  <a:moveTo>
                    <a:pt x="1" y="9186"/>
                  </a:moveTo>
                  <a:lnTo>
                    <a:pt x="9207" y="1"/>
                  </a:lnTo>
                  <a:lnTo>
                    <a:pt x="18393" y="9186"/>
                  </a:lnTo>
                  <a:lnTo>
                    <a:pt x="9207" y="18392"/>
                  </a:ln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47"/>
            <p:cNvSpPr/>
            <p:nvPr/>
          </p:nvSpPr>
          <p:spPr>
            <a:xfrm>
              <a:off x="2348725" y="1459000"/>
              <a:ext cx="324875" cy="324875"/>
            </a:xfrm>
            <a:custGeom>
              <a:avLst/>
              <a:gdLst/>
              <a:ahLst/>
              <a:cxnLst/>
              <a:rect l="l" t="t" r="r" b="b"/>
              <a:pathLst>
                <a:path w="12995" h="12995" fill="none" extrusionOk="0">
                  <a:moveTo>
                    <a:pt x="1" y="1"/>
                  </a:moveTo>
                  <a:lnTo>
                    <a:pt x="12994" y="1"/>
                  </a:lnTo>
                  <a:lnTo>
                    <a:pt x="12994" y="12994"/>
                  </a:lnTo>
                  <a:lnTo>
                    <a:pt x="1" y="12994"/>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47"/>
            <p:cNvSpPr/>
            <p:nvPr/>
          </p:nvSpPr>
          <p:spPr>
            <a:xfrm>
              <a:off x="2396850" y="1507125"/>
              <a:ext cx="228625" cy="227575"/>
            </a:xfrm>
            <a:custGeom>
              <a:avLst/>
              <a:gdLst/>
              <a:ahLst/>
              <a:cxnLst/>
              <a:rect l="l" t="t" r="r" b="b"/>
              <a:pathLst>
                <a:path w="9145" h="9103" fill="none" extrusionOk="0">
                  <a:moveTo>
                    <a:pt x="4562" y="1988"/>
                  </a:moveTo>
                  <a:lnTo>
                    <a:pt x="9144" y="1"/>
                  </a:lnTo>
                  <a:lnTo>
                    <a:pt x="7157" y="4562"/>
                  </a:lnTo>
                  <a:lnTo>
                    <a:pt x="9144" y="9102"/>
                  </a:lnTo>
                  <a:lnTo>
                    <a:pt x="4562" y="7157"/>
                  </a:lnTo>
                  <a:lnTo>
                    <a:pt x="1" y="9102"/>
                  </a:lnTo>
                  <a:lnTo>
                    <a:pt x="1989" y="4562"/>
                  </a:lnTo>
                  <a:lnTo>
                    <a:pt x="1" y="1"/>
                  </a:ln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47"/>
            <p:cNvSpPr/>
            <p:nvPr/>
          </p:nvSpPr>
          <p:spPr>
            <a:xfrm>
              <a:off x="2486825" y="1596050"/>
              <a:ext cx="49725" cy="49725"/>
            </a:xfrm>
            <a:custGeom>
              <a:avLst/>
              <a:gdLst/>
              <a:ahLst/>
              <a:cxnLst/>
              <a:rect l="l" t="t" r="r" b="b"/>
              <a:pathLst>
                <a:path w="1989" h="1989" extrusionOk="0">
                  <a:moveTo>
                    <a:pt x="984" y="1"/>
                  </a:moveTo>
                  <a:cubicBezTo>
                    <a:pt x="440" y="1"/>
                    <a:pt x="1" y="461"/>
                    <a:pt x="1" y="1005"/>
                  </a:cubicBezTo>
                  <a:cubicBezTo>
                    <a:pt x="1" y="1549"/>
                    <a:pt x="440" y="1988"/>
                    <a:pt x="984" y="1988"/>
                  </a:cubicBezTo>
                  <a:cubicBezTo>
                    <a:pt x="1528" y="1988"/>
                    <a:pt x="1988" y="1549"/>
                    <a:pt x="1988" y="1005"/>
                  </a:cubicBezTo>
                  <a:cubicBezTo>
                    <a:pt x="1988" y="461"/>
                    <a:pt x="1528" y="1"/>
                    <a:pt x="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4" name="Google Shape;794;p47"/>
          <p:cNvGrpSpPr/>
          <p:nvPr/>
        </p:nvGrpSpPr>
        <p:grpSpPr>
          <a:xfrm rot="5400000">
            <a:off x="2031217" y="3636557"/>
            <a:ext cx="449410" cy="879968"/>
            <a:chOff x="2348200" y="2075725"/>
            <a:chExt cx="325400" cy="637150"/>
          </a:xfrm>
        </p:grpSpPr>
        <p:sp>
          <p:nvSpPr>
            <p:cNvPr id="795" name="Google Shape;795;p47"/>
            <p:cNvSpPr/>
            <p:nvPr/>
          </p:nvSpPr>
          <p:spPr>
            <a:xfrm>
              <a:off x="2443425" y="2075725"/>
              <a:ext cx="134975" cy="637150"/>
            </a:xfrm>
            <a:custGeom>
              <a:avLst/>
              <a:gdLst/>
              <a:ahLst/>
              <a:cxnLst/>
              <a:rect l="l" t="t" r="r" b="b"/>
              <a:pathLst>
                <a:path w="5399" h="25486" fill="none" extrusionOk="0">
                  <a:moveTo>
                    <a:pt x="0" y="25486"/>
                  </a:moveTo>
                  <a:lnTo>
                    <a:pt x="2699" y="22807"/>
                  </a:lnTo>
                  <a:lnTo>
                    <a:pt x="5398" y="25486"/>
                  </a:lnTo>
                  <a:lnTo>
                    <a:pt x="5398" y="1"/>
                  </a:lnTo>
                  <a:lnTo>
                    <a:pt x="2699" y="2658"/>
                  </a:lnTo>
                  <a:lnTo>
                    <a:pt x="0" y="1"/>
                  </a:ln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47"/>
            <p:cNvSpPr/>
            <p:nvPr/>
          </p:nvSpPr>
          <p:spPr>
            <a:xfrm>
              <a:off x="2348200" y="2246250"/>
              <a:ext cx="95250" cy="295575"/>
            </a:xfrm>
            <a:custGeom>
              <a:avLst/>
              <a:gdLst/>
              <a:ahLst/>
              <a:cxnLst/>
              <a:rect l="l" t="t" r="r" b="b"/>
              <a:pathLst>
                <a:path w="3810" h="11823" fill="none" extrusionOk="0">
                  <a:moveTo>
                    <a:pt x="3809" y="1"/>
                  </a:moveTo>
                  <a:cubicBezTo>
                    <a:pt x="1570" y="1026"/>
                    <a:pt x="1" y="3265"/>
                    <a:pt x="1" y="5901"/>
                  </a:cubicBezTo>
                  <a:cubicBezTo>
                    <a:pt x="1" y="8517"/>
                    <a:pt x="1570" y="10797"/>
                    <a:pt x="3809" y="11823"/>
                  </a:cubicBez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 name="Google Shape;797;p47"/>
            <p:cNvSpPr/>
            <p:nvPr/>
          </p:nvSpPr>
          <p:spPr>
            <a:xfrm>
              <a:off x="2578375" y="2246250"/>
              <a:ext cx="95225" cy="295575"/>
            </a:xfrm>
            <a:custGeom>
              <a:avLst/>
              <a:gdLst/>
              <a:ahLst/>
              <a:cxnLst/>
              <a:rect l="l" t="t" r="r" b="b"/>
              <a:pathLst>
                <a:path w="3809" h="11823" fill="none" extrusionOk="0">
                  <a:moveTo>
                    <a:pt x="0" y="11823"/>
                  </a:moveTo>
                  <a:cubicBezTo>
                    <a:pt x="2239" y="10797"/>
                    <a:pt x="3808" y="8559"/>
                    <a:pt x="3808" y="5901"/>
                  </a:cubicBezTo>
                  <a:cubicBezTo>
                    <a:pt x="3808" y="3286"/>
                    <a:pt x="2239" y="1026"/>
                    <a:pt x="0" y="1"/>
                  </a:cubicBez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 name="Google Shape;798;p47"/>
            <p:cNvSpPr/>
            <p:nvPr/>
          </p:nvSpPr>
          <p:spPr>
            <a:xfrm>
              <a:off x="2510375" y="2233175"/>
              <a:ext cx="25" cy="321725"/>
            </a:xfrm>
            <a:custGeom>
              <a:avLst/>
              <a:gdLst/>
              <a:ahLst/>
              <a:cxnLst/>
              <a:rect l="l" t="t" r="r" b="b"/>
              <a:pathLst>
                <a:path w="1" h="12869" fill="none" extrusionOk="0">
                  <a:moveTo>
                    <a:pt x="0" y="12869"/>
                  </a:moveTo>
                  <a:lnTo>
                    <a:pt x="0" y="1"/>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47"/>
            <p:cNvSpPr/>
            <p:nvPr/>
          </p:nvSpPr>
          <p:spPr>
            <a:xfrm>
              <a:off x="2485775" y="2309550"/>
              <a:ext cx="25" cy="168975"/>
            </a:xfrm>
            <a:custGeom>
              <a:avLst/>
              <a:gdLst/>
              <a:ahLst/>
              <a:cxnLst/>
              <a:rect l="l" t="t" r="r" b="b"/>
              <a:pathLst>
                <a:path w="1" h="6759" fill="none" extrusionOk="0">
                  <a:moveTo>
                    <a:pt x="1" y="6759"/>
                  </a:moveTo>
                  <a:lnTo>
                    <a:pt x="1" y="1"/>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47"/>
            <p:cNvSpPr/>
            <p:nvPr/>
          </p:nvSpPr>
          <p:spPr>
            <a:xfrm>
              <a:off x="2534425" y="2309550"/>
              <a:ext cx="25" cy="168975"/>
            </a:xfrm>
            <a:custGeom>
              <a:avLst/>
              <a:gdLst/>
              <a:ahLst/>
              <a:cxnLst/>
              <a:rect l="l" t="t" r="r" b="b"/>
              <a:pathLst>
                <a:path w="1" h="6759" fill="none" extrusionOk="0">
                  <a:moveTo>
                    <a:pt x="1" y="6759"/>
                  </a:moveTo>
                  <a:lnTo>
                    <a:pt x="1" y="1"/>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47"/>
            <p:cNvSpPr/>
            <p:nvPr/>
          </p:nvSpPr>
          <p:spPr>
            <a:xfrm>
              <a:off x="2375400" y="2277125"/>
              <a:ext cx="68050" cy="233850"/>
            </a:xfrm>
            <a:custGeom>
              <a:avLst/>
              <a:gdLst/>
              <a:ahLst/>
              <a:cxnLst/>
              <a:rect l="l" t="t" r="r" b="b"/>
              <a:pathLst>
                <a:path w="2722" h="9354" fill="none" extrusionOk="0">
                  <a:moveTo>
                    <a:pt x="2721" y="0"/>
                  </a:moveTo>
                  <a:cubicBezTo>
                    <a:pt x="1110" y="942"/>
                    <a:pt x="1" y="2658"/>
                    <a:pt x="1" y="4666"/>
                  </a:cubicBezTo>
                  <a:cubicBezTo>
                    <a:pt x="1" y="6696"/>
                    <a:pt x="1089" y="8412"/>
                    <a:pt x="2721" y="9353"/>
                  </a:cubicBez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47"/>
            <p:cNvSpPr/>
            <p:nvPr/>
          </p:nvSpPr>
          <p:spPr>
            <a:xfrm>
              <a:off x="2578375" y="2277125"/>
              <a:ext cx="68025" cy="233850"/>
            </a:xfrm>
            <a:custGeom>
              <a:avLst/>
              <a:gdLst/>
              <a:ahLst/>
              <a:cxnLst/>
              <a:rect l="l" t="t" r="r" b="b"/>
              <a:pathLst>
                <a:path w="2721" h="9354" fill="none" extrusionOk="0">
                  <a:moveTo>
                    <a:pt x="0" y="0"/>
                  </a:moveTo>
                  <a:lnTo>
                    <a:pt x="0" y="9353"/>
                  </a:lnTo>
                  <a:cubicBezTo>
                    <a:pt x="1611" y="8412"/>
                    <a:pt x="2720" y="6696"/>
                    <a:pt x="2720" y="4666"/>
                  </a:cubicBezTo>
                  <a:cubicBezTo>
                    <a:pt x="2720" y="2678"/>
                    <a:pt x="1611" y="921"/>
                    <a:pt x="0" y="0"/>
                  </a:cubicBez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3" name="Google Shape;803;p47"/>
          <p:cNvGrpSpPr/>
          <p:nvPr/>
        </p:nvGrpSpPr>
        <p:grpSpPr>
          <a:xfrm rot="5400000">
            <a:off x="650279" y="3761892"/>
            <a:ext cx="767995" cy="628573"/>
            <a:chOff x="2232600" y="2958700"/>
            <a:chExt cx="556075" cy="455125"/>
          </a:xfrm>
        </p:grpSpPr>
        <p:sp>
          <p:nvSpPr>
            <p:cNvPr id="804" name="Google Shape;804;p47"/>
            <p:cNvSpPr/>
            <p:nvPr/>
          </p:nvSpPr>
          <p:spPr>
            <a:xfrm>
              <a:off x="2233125" y="2958700"/>
              <a:ext cx="227575" cy="455125"/>
            </a:xfrm>
            <a:custGeom>
              <a:avLst/>
              <a:gdLst/>
              <a:ahLst/>
              <a:cxnLst/>
              <a:rect l="l" t="t" r="r" b="b"/>
              <a:pathLst>
                <a:path w="9103" h="18205" fill="none" extrusionOk="0">
                  <a:moveTo>
                    <a:pt x="9103" y="1"/>
                  </a:moveTo>
                  <a:lnTo>
                    <a:pt x="1" y="9102"/>
                  </a:lnTo>
                  <a:lnTo>
                    <a:pt x="9103" y="18204"/>
                  </a:lnTo>
                  <a:lnTo>
                    <a:pt x="2344" y="9102"/>
                  </a:ln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47"/>
            <p:cNvSpPr/>
            <p:nvPr/>
          </p:nvSpPr>
          <p:spPr>
            <a:xfrm>
              <a:off x="2232600" y="3186250"/>
              <a:ext cx="59150" cy="25"/>
            </a:xfrm>
            <a:custGeom>
              <a:avLst/>
              <a:gdLst/>
              <a:ahLst/>
              <a:cxnLst/>
              <a:rect l="l" t="t" r="r" b="b"/>
              <a:pathLst>
                <a:path w="2366" h="1" fill="none" extrusionOk="0">
                  <a:moveTo>
                    <a:pt x="1" y="0"/>
                  </a:moveTo>
                  <a:lnTo>
                    <a:pt x="2365" y="0"/>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47"/>
            <p:cNvSpPr/>
            <p:nvPr/>
          </p:nvSpPr>
          <p:spPr>
            <a:xfrm>
              <a:off x="2561625" y="2958700"/>
              <a:ext cx="227050" cy="455125"/>
            </a:xfrm>
            <a:custGeom>
              <a:avLst/>
              <a:gdLst/>
              <a:ahLst/>
              <a:cxnLst/>
              <a:rect l="l" t="t" r="r" b="b"/>
              <a:pathLst>
                <a:path w="9082" h="18205" fill="none" extrusionOk="0">
                  <a:moveTo>
                    <a:pt x="1" y="18204"/>
                  </a:moveTo>
                  <a:lnTo>
                    <a:pt x="9082" y="9102"/>
                  </a:lnTo>
                  <a:lnTo>
                    <a:pt x="1" y="1"/>
                  </a:lnTo>
                  <a:lnTo>
                    <a:pt x="6759" y="9102"/>
                  </a:ln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47"/>
            <p:cNvSpPr/>
            <p:nvPr/>
          </p:nvSpPr>
          <p:spPr>
            <a:xfrm>
              <a:off x="2730600" y="3186250"/>
              <a:ext cx="58075" cy="25"/>
            </a:xfrm>
            <a:custGeom>
              <a:avLst/>
              <a:gdLst/>
              <a:ahLst/>
              <a:cxnLst/>
              <a:rect l="l" t="t" r="r" b="b"/>
              <a:pathLst>
                <a:path w="2323" h="1" fill="none" extrusionOk="0">
                  <a:moveTo>
                    <a:pt x="2323" y="0"/>
                  </a:moveTo>
                  <a:lnTo>
                    <a:pt x="0" y="0"/>
                  </a:lnTo>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47"/>
            <p:cNvSpPr/>
            <p:nvPr/>
          </p:nvSpPr>
          <p:spPr>
            <a:xfrm>
              <a:off x="2399475" y="3075350"/>
              <a:ext cx="222350" cy="222350"/>
            </a:xfrm>
            <a:custGeom>
              <a:avLst/>
              <a:gdLst/>
              <a:ahLst/>
              <a:cxnLst/>
              <a:rect l="l" t="t" r="r" b="b"/>
              <a:pathLst>
                <a:path w="8894" h="8894" fill="none" extrusionOk="0">
                  <a:moveTo>
                    <a:pt x="8893" y="4436"/>
                  </a:moveTo>
                  <a:cubicBezTo>
                    <a:pt x="8893" y="6905"/>
                    <a:pt x="6905" y="8893"/>
                    <a:pt x="4457" y="8893"/>
                  </a:cubicBezTo>
                  <a:cubicBezTo>
                    <a:pt x="1988" y="8893"/>
                    <a:pt x="0" y="6905"/>
                    <a:pt x="0" y="4436"/>
                  </a:cubicBezTo>
                  <a:cubicBezTo>
                    <a:pt x="0" y="1988"/>
                    <a:pt x="1988" y="1"/>
                    <a:pt x="4457" y="1"/>
                  </a:cubicBezTo>
                  <a:cubicBezTo>
                    <a:pt x="6905" y="1"/>
                    <a:pt x="8893" y="1988"/>
                    <a:pt x="8893" y="4436"/>
                  </a:cubicBezTo>
                  <a:close/>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47"/>
            <p:cNvSpPr/>
            <p:nvPr/>
          </p:nvSpPr>
          <p:spPr>
            <a:xfrm>
              <a:off x="2401575" y="3077450"/>
              <a:ext cx="218150" cy="218150"/>
            </a:xfrm>
            <a:custGeom>
              <a:avLst/>
              <a:gdLst/>
              <a:ahLst/>
              <a:cxnLst/>
              <a:rect l="l" t="t" r="r" b="b"/>
              <a:pathLst>
                <a:path w="8726" h="8726" fill="none" extrusionOk="0">
                  <a:moveTo>
                    <a:pt x="0" y="4373"/>
                  </a:moveTo>
                  <a:lnTo>
                    <a:pt x="4373" y="0"/>
                  </a:lnTo>
                  <a:lnTo>
                    <a:pt x="8725" y="4373"/>
                  </a:lnTo>
                  <a:lnTo>
                    <a:pt x="4373" y="8726"/>
                  </a:lnTo>
                  <a:close/>
                </a:path>
              </a:pathLst>
            </a:custGeom>
            <a:noFill/>
            <a:ln w="31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47"/>
            <p:cNvSpPr/>
            <p:nvPr/>
          </p:nvSpPr>
          <p:spPr>
            <a:xfrm>
              <a:off x="2510900" y="3075350"/>
              <a:ext cx="25" cy="222350"/>
            </a:xfrm>
            <a:custGeom>
              <a:avLst/>
              <a:gdLst/>
              <a:ahLst/>
              <a:cxnLst/>
              <a:rect l="l" t="t" r="r" b="b"/>
              <a:pathLst>
                <a:path w="1" h="8894" fill="none" extrusionOk="0">
                  <a:moveTo>
                    <a:pt x="0" y="8893"/>
                  </a:moveTo>
                  <a:lnTo>
                    <a:pt x="0" y="1"/>
                  </a:lnTo>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47"/>
            <p:cNvSpPr/>
            <p:nvPr/>
          </p:nvSpPr>
          <p:spPr>
            <a:xfrm>
              <a:off x="2399475" y="3186250"/>
              <a:ext cx="222350" cy="25"/>
            </a:xfrm>
            <a:custGeom>
              <a:avLst/>
              <a:gdLst/>
              <a:ahLst/>
              <a:cxnLst/>
              <a:rect l="l" t="t" r="r" b="b"/>
              <a:pathLst>
                <a:path w="8894" h="1" fill="none" extrusionOk="0">
                  <a:moveTo>
                    <a:pt x="0" y="0"/>
                  </a:moveTo>
                  <a:lnTo>
                    <a:pt x="8893" y="0"/>
                  </a:lnTo>
                </a:path>
              </a:pathLst>
            </a:custGeom>
            <a:noFill/>
            <a:ln w="68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12" name="Google Shape;812;p47"/>
          <p:cNvSpPr txBox="1"/>
          <p:nvPr/>
        </p:nvSpPr>
        <p:spPr>
          <a:xfrm>
            <a:off x="717613" y="2225100"/>
            <a:ext cx="4713300" cy="449400"/>
          </a:xfrm>
          <a:prstGeom prst="rect">
            <a:avLst/>
          </a:prstGeom>
          <a:noFill/>
          <a:ln>
            <a:noFill/>
          </a:ln>
        </p:spPr>
        <p:txBody>
          <a:bodyPr spcFirstLastPara="1" wrap="square" lIns="91425" tIns="91425" rIns="91425" bIns="91425" anchor="t" anchorCtr="0">
            <a:noAutofit/>
          </a:bodyPr>
          <a:lstStyle/>
          <a:p>
            <a:pPr marL="182880" lvl="0" indent="-213360" algn="l" rtl="0">
              <a:lnSpc>
                <a:spcPct val="115000"/>
              </a:lnSpc>
              <a:spcBef>
                <a:spcPts val="2400"/>
              </a:spcBef>
              <a:spcAft>
                <a:spcPts val="0"/>
              </a:spcAft>
              <a:buClr>
                <a:schemeClr val="dk1"/>
              </a:buClr>
              <a:buSzPts val="1200"/>
              <a:buFont typeface="Barlow"/>
              <a:buChar char="●"/>
            </a:pPr>
            <a:r>
              <a:rPr lang="en-GB" sz="1200" u="sng">
                <a:solidFill>
                  <a:schemeClr val="dk1"/>
                </a:solidFill>
                <a:latin typeface="Barlow"/>
                <a:ea typeface="Barlow"/>
                <a:cs typeface="Barlow"/>
                <a:sym typeface="Barlow"/>
                <a:hlinkClick r:id="rId1"/>
              </a:rPr>
              <a:t>Free vector ornaments in art deco style pack</a:t>
            </a:r>
            <a:endParaRPr sz="1200">
              <a:solidFill>
                <a:schemeClr val="dk1"/>
              </a:solidFill>
              <a:latin typeface="Barlow"/>
              <a:ea typeface="Barlow"/>
              <a:cs typeface="Barlow"/>
              <a:sym typeface="Barlow"/>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2" name="Google Shape;252;p32"/>
          <p:cNvSpPr txBox="1"/>
          <p:nvPr>
            <p:ph type="subTitle" idx="4"/>
          </p:nvPr>
        </p:nvSpPr>
        <p:spPr>
          <a:xfrm>
            <a:off x="4911977" y="2043857"/>
            <a:ext cx="2426100" cy="4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Unsere Idee</a:t>
            </a:r>
            <a:endParaRPr lang="en-GB"/>
          </a:p>
        </p:txBody>
      </p:sp>
      <p:sp>
        <p:nvSpPr>
          <p:cNvPr id="253" name="Google Shape;253;p3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Einführung</a:t>
            </a:r>
            <a:endParaRPr lang="en-GB"/>
          </a:p>
        </p:txBody>
      </p:sp>
      <p:sp>
        <p:nvSpPr>
          <p:cNvPr id="254" name="Google Shape;254;p32"/>
          <p:cNvSpPr txBox="1"/>
          <p:nvPr>
            <p:ph type="subTitle" idx="1"/>
          </p:nvPr>
        </p:nvSpPr>
        <p:spPr>
          <a:xfrm>
            <a:off x="4911977" y="2536750"/>
            <a:ext cx="2426100" cy="157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Dieser Teil des Pitch Decks sollte eine Erklärung deines Produkts/ deiner Dienstleistung, seiner Funktionsweise und des Kundennutzens enthalten. Du solltest auch die Marktchancen des Produkts erklären</a:t>
            </a:r>
            <a:endParaRPr lang="en-GB"/>
          </a:p>
          <a:p>
            <a:pPr marL="0" lvl="0" indent="0" algn="ctr" rtl="0">
              <a:spcBef>
                <a:spcPts val="0"/>
              </a:spcBef>
              <a:spcAft>
                <a:spcPts val="0"/>
              </a:spcAft>
              <a:buNone/>
            </a:pPr>
          </a:p>
        </p:txBody>
      </p:sp>
      <p:sp>
        <p:nvSpPr>
          <p:cNvPr id="255" name="Google Shape;255;p32"/>
          <p:cNvSpPr txBox="1"/>
          <p:nvPr>
            <p:ph type="subTitle" idx="2"/>
          </p:nvPr>
        </p:nvSpPr>
        <p:spPr>
          <a:xfrm>
            <a:off x="1805923" y="2536750"/>
            <a:ext cx="2426100" cy="157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Die Präsentation deines Unternehmens sollte einen kurzen Überblick darüber geben, wer du bist und was du tust. Es sollte auch eine kurze Beschreibung enthalten, warum dein Produkt einzigartig ist und welchen Wert sie für deine Kunden hat</a:t>
            </a:r>
            <a:endParaRPr lang="en-GB"/>
          </a:p>
        </p:txBody>
      </p:sp>
      <p:sp>
        <p:nvSpPr>
          <p:cNvPr id="256" name="Google Shape;256;p32"/>
          <p:cNvSpPr txBox="1"/>
          <p:nvPr>
            <p:ph type="subTitle" idx="3"/>
          </p:nvPr>
        </p:nvSpPr>
        <p:spPr>
          <a:xfrm>
            <a:off x="1805923" y="2043857"/>
            <a:ext cx="2426100" cy="49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Unser Unternehmen</a:t>
            </a:r>
            <a:endParaRPr lang="en-GB"/>
          </a:p>
        </p:txBody>
      </p:sp>
      <p:grpSp>
        <p:nvGrpSpPr>
          <p:cNvPr id="257" name="Google Shape;257;p32"/>
          <p:cNvGrpSpPr/>
          <p:nvPr/>
        </p:nvGrpSpPr>
        <p:grpSpPr>
          <a:xfrm>
            <a:off x="2790735" y="1510876"/>
            <a:ext cx="456477" cy="456518"/>
            <a:chOff x="1308631" y="1507830"/>
            <a:chExt cx="350166" cy="350198"/>
          </a:xfrm>
        </p:grpSpPr>
        <p:sp>
          <p:nvSpPr>
            <p:cNvPr id="258" name="Google Shape;258;p3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3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3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3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2" name="Google Shape;262;p32"/>
          <p:cNvGrpSpPr/>
          <p:nvPr/>
        </p:nvGrpSpPr>
        <p:grpSpPr>
          <a:xfrm>
            <a:off x="5896789" y="1511872"/>
            <a:ext cx="456477" cy="455522"/>
            <a:chOff x="3541011" y="1508594"/>
            <a:chExt cx="350166" cy="349434"/>
          </a:xfrm>
        </p:grpSpPr>
        <p:sp>
          <p:nvSpPr>
            <p:cNvPr id="263" name="Google Shape;263;p3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3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3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3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3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3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3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3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3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3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3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3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3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6" name="Google Shape;276;p32"/>
          <p:cNvSpPr/>
          <p:nvPr/>
        </p:nvSpPr>
        <p:spPr>
          <a:xfrm rot="-5400000">
            <a:off x="239175" y="328630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32"/>
          <p:cNvSpPr/>
          <p:nvPr/>
        </p:nvSpPr>
        <p:spPr>
          <a:xfrm rot="-5400000">
            <a:off x="8198925" y="9870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816" name="Shape 816"/>
        <p:cNvGrpSpPr/>
        <p:nvPr/>
      </p:nvGrpSpPr>
      <p:grpSpPr>
        <a:xfrm>
          <a:off x="0" y="0"/>
          <a:ext cx="0" cy="0"/>
          <a:chOff x="0" y="0"/>
          <a:chExt cx="0" cy="0"/>
        </a:xfrm>
      </p:grpSpPr>
      <p:sp>
        <p:nvSpPr>
          <p:cNvPr id="817" name="Google Shape;817;p4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Ressourcen</a:t>
            </a:r>
            <a:endParaRPr lang="en-GB"/>
          </a:p>
        </p:txBody>
      </p:sp>
      <p:sp>
        <p:nvSpPr>
          <p:cNvPr id="818" name="Google Shape;818;p48"/>
          <p:cNvSpPr txBox="1"/>
          <p:nvPr/>
        </p:nvSpPr>
        <p:spPr>
          <a:xfrm>
            <a:off x="713225" y="1116450"/>
            <a:ext cx="7704000" cy="31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000"/>
              </a:spcAft>
              <a:buNone/>
            </a:pPr>
            <a:r>
              <a:rPr lang="en-GB">
                <a:solidFill>
                  <a:schemeClr val="dk1"/>
                </a:solidFill>
                <a:latin typeface="Barlow"/>
                <a:ea typeface="Barlow"/>
                <a:cs typeface="Barlow"/>
                <a:sym typeface="Barlow"/>
              </a:rPr>
              <a:t>Haben dir die Ressourcen in dieser Vorlage gefallen? Erhalte sie auf diesen Webseiten</a:t>
            </a:r>
            <a:endParaRPr>
              <a:solidFill>
                <a:schemeClr val="dk1"/>
              </a:solidFill>
              <a:latin typeface="Barlow"/>
              <a:ea typeface="Barlow"/>
              <a:cs typeface="Barlow"/>
              <a:sym typeface="Barlow"/>
            </a:endParaRPr>
          </a:p>
        </p:txBody>
      </p:sp>
      <p:sp>
        <p:nvSpPr>
          <p:cNvPr id="819" name="Google Shape;819;p48"/>
          <p:cNvSpPr txBox="1"/>
          <p:nvPr/>
        </p:nvSpPr>
        <p:spPr>
          <a:xfrm>
            <a:off x="720000" y="1770002"/>
            <a:ext cx="2121000" cy="493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800" b="1">
                <a:solidFill>
                  <a:schemeClr val="dk1"/>
                </a:solidFill>
                <a:latin typeface="Manrope"/>
                <a:ea typeface="Manrope"/>
                <a:cs typeface="Manrope"/>
                <a:sym typeface="Manrope"/>
              </a:rPr>
              <a:t>Fotos</a:t>
            </a:r>
            <a:endParaRPr sz="1800" b="1">
              <a:solidFill>
                <a:schemeClr val="dk1"/>
              </a:solidFill>
              <a:latin typeface="Manrope"/>
              <a:ea typeface="Manrope"/>
              <a:cs typeface="Manrope"/>
              <a:sym typeface="Manrope"/>
            </a:endParaRPr>
          </a:p>
        </p:txBody>
      </p:sp>
      <p:sp>
        <p:nvSpPr>
          <p:cNvPr id="820" name="Google Shape;820;p48"/>
          <p:cNvSpPr txBox="1"/>
          <p:nvPr/>
        </p:nvSpPr>
        <p:spPr>
          <a:xfrm>
            <a:off x="720000" y="2225100"/>
            <a:ext cx="4713300" cy="692700"/>
          </a:xfrm>
          <a:prstGeom prst="rect">
            <a:avLst/>
          </a:prstGeom>
          <a:noFill/>
          <a:ln>
            <a:noFill/>
          </a:ln>
        </p:spPr>
        <p:txBody>
          <a:bodyPr spcFirstLastPara="1" wrap="square" lIns="91425" tIns="91425" rIns="91425" bIns="91425" anchor="t" anchorCtr="0">
            <a:noAutofit/>
          </a:bodyPr>
          <a:lstStyle/>
          <a:p>
            <a:pPr marL="182880" lvl="0" indent="-213360" algn="l" rtl="0">
              <a:lnSpc>
                <a:spcPct val="115000"/>
              </a:lnSpc>
              <a:spcBef>
                <a:spcPts val="2400"/>
              </a:spcBef>
              <a:spcAft>
                <a:spcPts val="0"/>
              </a:spcAft>
              <a:buClr>
                <a:schemeClr val="dk1"/>
              </a:buClr>
              <a:buSzPts val="1200"/>
              <a:buFont typeface="Barlow"/>
              <a:buChar char="●"/>
            </a:pPr>
            <a:r>
              <a:rPr lang="en-GB" sz="1200" u="sng">
                <a:solidFill>
                  <a:schemeClr val="hlink"/>
                </a:solidFill>
                <a:latin typeface="Barlow"/>
                <a:ea typeface="Barlow"/>
                <a:cs typeface="Barlow"/>
                <a:sym typeface="Barlow"/>
                <a:hlinkClick r:id="rId1"/>
              </a:rPr>
              <a:t>Medium shot people chatting at work</a:t>
            </a:r>
            <a:endParaRPr sz="1200">
              <a:solidFill>
                <a:schemeClr val="dk1"/>
              </a:solidFill>
              <a:latin typeface="Barlow"/>
              <a:ea typeface="Barlow"/>
              <a:cs typeface="Barlow"/>
              <a:sym typeface="Barlow"/>
            </a:endParaRPr>
          </a:p>
          <a:p>
            <a:pPr marL="182880" lvl="0" indent="-213360" algn="l" rtl="0">
              <a:lnSpc>
                <a:spcPct val="115000"/>
              </a:lnSpc>
              <a:spcBef>
                <a:spcPts val="0"/>
              </a:spcBef>
              <a:spcAft>
                <a:spcPts val="0"/>
              </a:spcAft>
              <a:buClr>
                <a:schemeClr val="dk1"/>
              </a:buClr>
              <a:buSzPts val="1200"/>
              <a:buFont typeface="Barlow"/>
              <a:buChar char="●"/>
            </a:pPr>
            <a:r>
              <a:rPr lang="en-GB" sz="1200" u="sng">
                <a:solidFill>
                  <a:schemeClr val="hlink"/>
                </a:solidFill>
                <a:latin typeface="Barlow"/>
                <a:ea typeface="Barlow"/>
                <a:cs typeface="Barlow"/>
                <a:sym typeface="Barlow"/>
                <a:hlinkClick r:id="rId2"/>
              </a:rPr>
              <a:t>Front view people working in office</a:t>
            </a:r>
            <a:endParaRPr sz="1200">
              <a:solidFill>
                <a:schemeClr val="dk1"/>
              </a:solidFill>
              <a:latin typeface="Barlow"/>
              <a:ea typeface="Barlow"/>
              <a:cs typeface="Barlow"/>
              <a:sym typeface="Barlow"/>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24" name="Shape 824"/>
        <p:cNvGrpSpPr/>
        <p:nvPr/>
      </p:nvGrpSpPr>
      <p:grpSpPr>
        <a:xfrm>
          <a:off x="0" y="0"/>
          <a:ext cx="0" cy="0"/>
          <a:chOff x="0" y="0"/>
          <a:chExt cx="0" cy="0"/>
        </a:xfrm>
      </p:grpSpPr>
      <p:sp>
        <p:nvSpPr>
          <p:cNvPr id="825" name="Google Shape;825;p49"/>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826" name="Google Shape;826;p49"/>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hlink"/>
                </a:solidFill>
                <a:hlinkClick r:id="rId1"/>
              </a:rPr>
              <a:t>Slidesgo</a:t>
            </a:r>
            <a:r>
              <a:rPr lang="en-GB" sz="1100" b="1">
                <a:solidFill>
                  <a:schemeClr val="hlink"/>
                </a:solidFill>
              </a:rPr>
              <a:t> </a:t>
            </a:r>
            <a:r>
              <a:rPr lang="en-GB" sz="1100">
                <a:solidFill>
                  <a:schemeClr val="lt1"/>
                </a:solidFill>
              </a:rPr>
              <a:t>by keeping the </a:t>
            </a:r>
            <a:r>
              <a:rPr lang="en-GB" sz="1100" b="1" u="sng">
                <a:solidFill>
                  <a:schemeClr val="hlink"/>
                </a:solidFill>
                <a:hlinkClick r:id="rId2" action="ppaction://hlinksldjump"/>
              </a:rPr>
              <a:t>Thanks</a:t>
            </a:r>
            <a:r>
              <a:rPr lang="en-GB" sz="1100" b="1">
                <a:solidFill>
                  <a:schemeClr val="hlink"/>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panose="020B0604020202020204"/>
              <a:buNone/>
            </a:pPr>
            <a:r>
              <a:rPr lang="en-GB"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panose="020B0604020202020204"/>
              <a:buNone/>
            </a:pPr>
            <a:r>
              <a:rPr lang="en-GB"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r>
              <a:rPr lang="en-GB" sz="1100" b="1" u="sng">
                <a:solidFill>
                  <a:schemeClr val="hlink"/>
                </a:solidFill>
                <a:hlinkClick r:id="rId3"/>
              </a:rPr>
              <a:t>https://slidesgo.com/faqs</a:t>
            </a:r>
            <a:r>
              <a:rPr lang="en-GB" sz="1100">
                <a:solidFill>
                  <a:schemeClr val="lt1"/>
                </a:solidFill>
              </a:rPr>
              <a:t> and </a:t>
            </a:r>
            <a:r>
              <a:rPr lang="en-GB" sz="1100" b="1" u="sng">
                <a:solidFill>
                  <a:schemeClr val="hlink"/>
                </a:solidFill>
                <a:hlinkClick r:id="rId4"/>
              </a:rPr>
              <a:t>https://slidesgo.com/slidesgo-school</a:t>
            </a:r>
            <a:endParaRPr sz="10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30" name="Shape 830"/>
        <p:cNvGrpSpPr/>
        <p:nvPr/>
      </p:nvGrpSpPr>
      <p:grpSpPr>
        <a:xfrm>
          <a:off x="0" y="0"/>
          <a:ext cx="0" cy="0"/>
          <a:chOff x="0" y="0"/>
          <a:chExt cx="0" cy="0"/>
        </a:xfrm>
      </p:grpSpPr>
      <p:sp>
        <p:nvSpPr>
          <p:cNvPr id="831" name="Google Shape;831;p5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hlink"/>
                </a:solidFill>
                <a:hlinkClick r:id="rId1"/>
              </a:rPr>
              <a:t>Slidesgo</a:t>
            </a:r>
            <a:r>
              <a:rPr lang="en-GB" sz="1100" b="1">
                <a:solidFill>
                  <a:schemeClr val="hlink"/>
                </a:solidFill>
              </a:rPr>
              <a:t> </a:t>
            </a:r>
            <a:r>
              <a:rPr lang="en-GB" sz="1100">
                <a:solidFill>
                  <a:schemeClr val="lt1"/>
                </a:solidFill>
              </a:rPr>
              <a:t>or keeping the "</a:t>
            </a:r>
            <a:r>
              <a:rPr lang="en-GB" sz="1100" b="1" u="sng">
                <a:solidFill>
                  <a:schemeClr val="hlink"/>
                </a:solidFill>
                <a:hlinkClick r:id="rId2" action="ppaction://hlinksldjump"/>
              </a:rPr>
              <a:t>Thanks</a:t>
            </a:r>
            <a:r>
              <a:rPr lang="en-GB"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panose="020B0604020202020204"/>
              <a:buNone/>
            </a:pPr>
            <a:r>
              <a:rPr lang="en-GB"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panose="020B0604020202020204"/>
              <a:buNone/>
            </a:pPr>
            <a:r>
              <a:rPr lang="en-GB"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panose="020B0604020202020204"/>
              <a:buNone/>
            </a:pP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b="1" u="sng">
                <a:solidFill>
                  <a:schemeClr val="hlink"/>
                </a:solidFill>
                <a:hlinkClick r:id="rId3"/>
              </a:rPr>
              <a:t>https://slidesgo.com/faqs</a:t>
            </a:r>
            <a:r>
              <a:rPr lang="en-GB" sz="1100">
                <a:solidFill>
                  <a:schemeClr val="lt1"/>
                </a:solidFill>
              </a:rPr>
              <a:t> and </a:t>
            </a:r>
            <a:r>
              <a:rPr lang="en-GB" sz="1100" b="1" u="sng">
                <a:solidFill>
                  <a:schemeClr val="hlink"/>
                </a:solidFill>
                <a:hlinkClick r:id="rId4"/>
              </a:rPr>
              <a:t>https://slidesgo.com/slidesgo-school</a:t>
            </a:r>
            <a:endParaRPr sz="1000">
              <a:solidFill>
                <a:schemeClr val="lt1"/>
              </a:solidFill>
            </a:endParaRPr>
          </a:p>
        </p:txBody>
      </p:sp>
      <p:sp>
        <p:nvSpPr>
          <p:cNvPr id="832" name="Google Shape;832;p50"/>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36" name="Shape 836"/>
        <p:cNvGrpSpPr/>
        <p:nvPr/>
      </p:nvGrpSpPr>
      <p:grpSpPr>
        <a:xfrm>
          <a:off x="0" y="0"/>
          <a:ext cx="0" cy="0"/>
          <a:chOff x="0" y="0"/>
          <a:chExt cx="0" cy="0"/>
        </a:xfrm>
      </p:grpSpPr>
      <p:sp>
        <p:nvSpPr>
          <p:cNvPr id="837" name="Google Shape;837;p51"/>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panose="020B0604020202020204"/>
              <a:buNone/>
            </a:pPr>
            <a:r>
              <a:rPr lang="en-GB" sz="1100" b="1">
                <a:solidFill>
                  <a:schemeClr val="lt1"/>
                </a:solidFill>
              </a:rPr>
              <a:t>Manrope</a:t>
            </a:r>
            <a:endParaRPr sz="1100" b="1">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a:t>
            </a:r>
            <a:r>
              <a:rPr lang="en-GB" sz="1100" u="sng">
                <a:solidFill>
                  <a:schemeClr val="lt1"/>
                </a:solidFill>
                <a:hlinkClick r:id="rId1"/>
              </a:rPr>
              <a:t>https://fonts.google.com/specimen/Manrope</a:t>
            </a:r>
            <a:r>
              <a:rPr lang="en-GB"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b="1">
                <a:solidFill>
                  <a:schemeClr val="lt1"/>
                </a:solidFill>
              </a:rPr>
              <a:t>Barlow</a:t>
            </a:r>
            <a:endParaRPr sz="1100" b="1">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a:t>
            </a:r>
            <a:r>
              <a:rPr lang="en-GB" sz="1100" u="sng">
                <a:solidFill>
                  <a:schemeClr val="lt1"/>
                </a:solidFill>
                <a:hlinkClick r:id="rId2"/>
              </a:rPr>
              <a:t>https://fonts.google.com/specimen/Barlow</a:t>
            </a:r>
            <a:r>
              <a:rPr lang="en-GB" sz="1100">
                <a:solidFill>
                  <a:schemeClr val="lt1"/>
                </a:solidFill>
              </a:rPr>
              <a:t>)</a:t>
            </a:r>
            <a:endParaRPr sz="1100">
              <a:solidFill>
                <a:schemeClr val="lt1"/>
              </a:solidFill>
            </a:endParaRPr>
          </a:p>
        </p:txBody>
      </p:sp>
      <p:sp>
        <p:nvSpPr>
          <p:cNvPr id="838" name="Google Shape;838;p51"/>
          <p:cNvSpPr/>
          <p:nvPr/>
        </p:nvSpPr>
        <p:spPr>
          <a:xfrm>
            <a:off x="3114470" y="2947800"/>
            <a:ext cx="791400" cy="754200"/>
          </a:xfrm>
          <a:prstGeom prst="roundRect">
            <a:avLst>
              <a:gd name="adj" fmla="val 16667"/>
            </a:avLst>
          </a:prstGeom>
          <a:solidFill>
            <a:srgbClr val="25252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51"/>
          <p:cNvSpPr/>
          <p:nvPr/>
        </p:nvSpPr>
        <p:spPr>
          <a:xfrm>
            <a:off x="4176289" y="2947800"/>
            <a:ext cx="791400" cy="754200"/>
          </a:xfrm>
          <a:prstGeom prst="roundRect">
            <a:avLst>
              <a:gd name="adj" fmla="val 16667"/>
            </a:avLst>
          </a:prstGeom>
          <a:solidFill>
            <a:srgbClr val="E7E7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51"/>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#252525</a:t>
            </a:r>
            <a:endParaRPr sz="1000">
              <a:solidFill>
                <a:srgbClr val="FFFFFF"/>
              </a:solidFill>
            </a:endParaRPr>
          </a:p>
        </p:txBody>
      </p:sp>
      <p:sp>
        <p:nvSpPr>
          <p:cNvPr id="841" name="Google Shape;841;p51"/>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#e7e7e0</a:t>
            </a:r>
            <a:endParaRPr sz="1000">
              <a:solidFill>
                <a:schemeClr val="dk1"/>
              </a:solidFill>
            </a:endParaRPr>
          </a:p>
        </p:txBody>
      </p:sp>
      <p:sp>
        <p:nvSpPr>
          <p:cNvPr id="842" name="Google Shape;842;p51"/>
          <p:cNvSpPr/>
          <p:nvPr/>
        </p:nvSpPr>
        <p:spPr>
          <a:xfrm>
            <a:off x="5238125" y="2947800"/>
            <a:ext cx="791400" cy="754200"/>
          </a:xfrm>
          <a:prstGeom prst="roundRect">
            <a:avLst>
              <a:gd name="adj" fmla="val 16667"/>
            </a:avLst>
          </a:prstGeom>
          <a:solidFill>
            <a:srgbClr val="A6B5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51"/>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#a6b590</a:t>
            </a:r>
            <a:endParaRPr sz="1000">
              <a:solidFill>
                <a:srgbClr val="FFFFFF"/>
              </a:solidFill>
            </a:endParaRPr>
          </a:p>
        </p:txBody>
      </p:sp>
      <p:sp>
        <p:nvSpPr>
          <p:cNvPr id="844" name="Google Shape;844;p51"/>
          <p:cNvSpPr/>
          <p:nvPr/>
        </p:nvSpPr>
        <p:spPr>
          <a:xfrm>
            <a:off x="3114470" y="3878900"/>
            <a:ext cx="791400" cy="754200"/>
          </a:xfrm>
          <a:prstGeom prst="roundRect">
            <a:avLst>
              <a:gd name="adj" fmla="val 16667"/>
            </a:avLst>
          </a:prstGeom>
          <a:solidFill>
            <a:srgbClr val="788B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51"/>
          <p:cNvSpPr/>
          <p:nvPr/>
        </p:nvSpPr>
        <p:spPr>
          <a:xfrm>
            <a:off x="4176289" y="3878900"/>
            <a:ext cx="791400" cy="754200"/>
          </a:xfrm>
          <a:prstGeom prst="roundRect">
            <a:avLst>
              <a:gd name="adj" fmla="val 16667"/>
            </a:avLst>
          </a:prstGeom>
          <a:solidFill>
            <a:srgbClr val="CBDAB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51"/>
          <p:cNvSpPr txBox="1"/>
          <p:nvPr/>
        </p:nvSpPr>
        <p:spPr>
          <a:xfrm>
            <a:off x="31144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#788b5c</a:t>
            </a:r>
            <a:endParaRPr sz="1000">
              <a:solidFill>
                <a:srgbClr val="FFFFFF"/>
              </a:solidFill>
            </a:endParaRPr>
          </a:p>
        </p:txBody>
      </p:sp>
      <p:sp>
        <p:nvSpPr>
          <p:cNvPr id="847" name="Google Shape;847;p51"/>
          <p:cNvSpPr txBox="1"/>
          <p:nvPr/>
        </p:nvSpPr>
        <p:spPr>
          <a:xfrm>
            <a:off x="41763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#cbdab5</a:t>
            </a:r>
            <a:endParaRPr sz="1000">
              <a:solidFill>
                <a:schemeClr val="dk1"/>
              </a:solidFill>
            </a:endParaRPr>
          </a:p>
        </p:txBody>
      </p:sp>
      <p:sp>
        <p:nvSpPr>
          <p:cNvPr id="848" name="Google Shape;848;p51"/>
          <p:cNvSpPr/>
          <p:nvPr/>
        </p:nvSpPr>
        <p:spPr>
          <a:xfrm>
            <a:off x="5238125" y="38789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51"/>
          <p:cNvSpPr txBox="1"/>
          <p:nvPr/>
        </p:nvSpPr>
        <p:spPr>
          <a:xfrm>
            <a:off x="52381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#ffffff</a:t>
            </a:r>
            <a:endParaRPr sz="1000">
              <a:solidFill>
                <a:schemeClr val="dk1"/>
              </a:solidFill>
            </a:endParaRPr>
          </a:p>
        </p:txBody>
      </p:sp>
      <p:sp>
        <p:nvSpPr>
          <p:cNvPr id="850" name="Google Shape;850;p51"/>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Fonts &amp; colors used</a:t>
            </a:r>
            <a:endParaRPr lang="en-GB">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51" name="Shape 251"/>
        <p:cNvGrpSpPr/>
        <p:nvPr/>
      </p:nvGrpSpPr>
      <p:grpSpPr>
        <a:xfrm>
          <a:off x="0" y="0"/>
          <a:ext cx="0" cy="0"/>
          <a:chOff x="0" y="0"/>
          <a:chExt cx="0" cy="0"/>
        </a:xfrm>
      </p:grpSpPr>
      <p:sp>
        <p:nvSpPr>
          <p:cNvPr id="255" name="Google Shape;255;p32"/>
          <p:cNvSpPr txBox="1"/>
          <p:nvPr>
            <p:ph type="subTitle" idx="2"/>
          </p:nvPr>
        </p:nvSpPr>
        <p:spPr>
          <a:xfrm>
            <a:off x="2275205" y="1203960"/>
            <a:ext cx="4593590" cy="29362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JavaScript : Langage de Programmation Web</a:t>
            </a:r>
            <a:endParaRPr lang="en-GB" sz="1400" b="1"/>
          </a:p>
          <a:p>
            <a:pPr marL="0" lvl="0" indent="0" algn="l" rtl="0">
              <a:spcBef>
                <a:spcPts val="0"/>
              </a:spcBef>
              <a:spcAft>
                <a:spcPts val="0"/>
              </a:spcAft>
              <a:buNone/>
            </a:pPr>
            <a:endParaRPr lang="en-GB"/>
          </a:p>
          <a:p>
            <a:pPr marL="0" lvl="0" indent="0" algn="l" rtl="0">
              <a:spcBef>
                <a:spcPts val="0"/>
              </a:spcBef>
              <a:spcAft>
                <a:spcPts val="0"/>
              </a:spcAft>
              <a:buNone/>
            </a:pPr>
            <a:r>
              <a:rPr lang="en-GB"/>
              <a:t>• Créé en 1995 par Brendan Eich</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Langage orienté objet à prototype</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Supporte les paradigmes objet, impératif et fonctionnel</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Plus de 2 millions de paquets sur npm</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Utilisé dans la plupart des sites web</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Interprété par les navigateurs web</a:t>
            </a:r>
            <a:endParaRPr lang="en-GB"/>
          </a:p>
          <a:p>
            <a:pPr marL="0" lvl="0" indent="0" algn="l" rtl="0">
              <a:spcBef>
                <a:spcPts val="0"/>
              </a:spcBef>
              <a:spcAft>
                <a:spcPts val="0"/>
              </a:spcAft>
              <a:buNone/>
            </a:pPr>
            <a:endParaRPr lang="en-GB"/>
          </a:p>
          <a:p>
            <a:pPr marL="0" lvl="0" indent="0" algn="l" rtl="0">
              <a:spcBef>
                <a:spcPts val="0"/>
              </a:spcBef>
              <a:spcAft>
                <a:spcPts val="0"/>
              </a:spcAft>
              <a:buNone/>
            </a:pPr>
            <a:r>
              <a:rPr lang="en-GB"/>
              <a:t>• Standardisé sous le nom d'ECMAScript en 1997</a:t>
            </a:r>
            <a:endParaRPr lang="en-GB"/>
          </a:p>
        </p:txBody>
      </p:sp>
      <p:sp>
        <p:nvSpPr>
          <p:cNvPr id="276" name="Google Shape;276;p32"/>
          <p:cNvSpPr/>
          <p:nvPr/>
        </p:nvSpPr>
        <p:spPr>
          <a:xfrm rot="-5400000">
            <a:off x="239175" y="3286300"/>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32"/>
          <p:cNvSpPr/>
          <p:nvPr/>
        </p:nvSpPr>
        <p:spPr>
          <a:xfrm rot="-5400000">
            <a:off x="8198925" y="987075"/>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54" name="Shape 854"/>
        <p:cNvGrpSpPr/>
        <p:nvPr/>
      </p:nvGrpSpPr>
      <p:grpSpPr>
        <a:xfrm>
          <a:off x="0" y="0"/>
          <a:ext cx="0" cy="0"/>
          <a:chOff x="0" y="0"/>
          <a:chExt cx="0" cy="0"/>
        </a:xfrm>
      </p:grpSpPr>
      <p:sp>
        <p:nvSpPr>
          <p:cNvPr id="855" name="Google Shape;855;p52"/>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hlink"/>
                </a:solidFill>
              </a:rPr>
              <a:t>h</a:t>
            </a:r>
            <a:r>
              <a:rPr lang="en-GB" sz="1100" b="1">
                <a:solidFill>
                  <a:schemeClr val="hlink"/>
                </a:solidFill>
                <a:uFill>
                  <a:noFill/>
                </a:uFill>
                <a:hlinkClick r:id="rId1"/>
              </a:rPr>
              <a:t>ow it works</a:t>
            </a:r>
            <a:r>
              <a:rPr lang="en-GB" sz="1100">
                <a:solidFill>
                  <a:schemeClr val="lt1"/>
                </a:solidFill>
                <a:uFill>
                  <a:noFill/>
                </a:uFill>
                <a:hlinkClick r:id="rId1"/>
              </a:rPr>
              <a:t>.</a:t>
            </a:r>
            <a:endParaRPr sz="1100">
              <a:solidFill>
                <a:srgbClr val="869FB2"/>
              </a:solidFill>
            </a:endParaRPr>
          </a:p>
        </p:txBody>
      </p:sp>
      <p:sp>
        <p:nvSpPr>
          <p:cNvPr id="856" name="Google Shape;856;p52"/>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solidFill>
                  <a:schemeClr val="lt1"/>
                </a:solidFill>
              </a:rPr>
              <a:t>Storyset</a:t>
            </a:r>
            <a:endParaRPr lang="en-GB">
              <a:solidFill>
                <a:schemeClr val="lt1"/>
              </a:solidFill>
            </a:endParaRPr>
          </a:p>
        </p:txBody>
      </p:sp>
      <p:pic>
        <p:nvPicPr>
          <p:cNvPr id="857" name="Google Shape;857;p52"/>
          <p:cNvPicPr preferRelativeResize="0"/>
          <p:nvPr/>
        </p:nvPicPr>
        <p:blipFill rotWithShape="1">
          <a:blip r:embed="rId2"/>
          <a:srcRect t="16547" b="16540"/>
          <a:stretch>
            <a:fillRect/>
          </a:stretch>
        </p:blipFill>
        <p:spPr>
          <a:xfrm>
            <a:off x="723400" y="2607125"/>
            <a:ext cx="1522615" cy="1018800"/>
          </a:xfrm>
          <a:prstGeom prst="rect">
            <a:avLst/>
          </a:prstGeom>
          <a:noFill/>
          <a:ln>
            <a:noFill/>
          </a:ln>
        </p:spPr>
      </p:pic>
      <p:sp>
        <p:nvSpPr>
          <p:cNvPr id="858" name="Google Shape;858;p52">
            <a:hlinkClick r:id="rId3"/>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3"/>
              </a:rPr>
              <a:t>Pana</a:t>
            </a:r>
            <a:endParaRPr b="1">
              <a:solidFill>
                <a:srgbClr val="869FB2"/>
              </a:solidFill>
            </a:endParaRPr>
          </a:p>
        </p:txBody>
      </p:sp>
      <p:sp>
        <p:nvSpPr>
          <p:cNvPr id="859" name="Google Shape;859;p52">
            <a:hlinkClick r:id="rId4"/>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4"/>
              </a:rPr>
              <a:t>Amico</a:t>
            </a:r>
            <a:endParaRPr b="1">
              <a:solidFill>
                <a:srgbClr val="869FB2"/>
              </a:solidFill>
            </a:endParaRPr>
          </a:p>
        </p:txBody>
      </p:sp>
      <p:sp>
        <p:nvSpPr>
          <p:cNvPr id="860" name="Google Shape;860;p52">
            <a:hlinkClick r:id="rId5"/>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5"/>
              </a:rPr>
              <a:t>Bro</a:t>
            </a:r>
            <a:endParaRPr b="1">
              <a:solidFill>
                <a:srgbClr val="869FB2"/>
              </a:solidFill>
            </a:endParaRPr>
          </a:p>
        </p:txBody>
      </p:sp>
      <p:sp>
        <p:nvSpPr>
          <p:cNvPr id="861" name="Google Shape;861;p52">
            <a:hlinkClick r:id="rId6"/>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6"/>
              </a:rPr>
              <a:t>Rafiki</a:t>
            </a:r>
            <a:endParaRPr b="1">
              <a:solidFill>
                <a:srgbClr val="869FB2"/>
              </a:solidFill>
            </a:endParaRPr>
          </a:p>
        </p:txBody>
      </p:sp>
      <p:pic>
        <p:nvPicPr>
          <p:cNvPr id="862" name="Google Shape;862;p52"/>
          <p:cNvPicPr preferRelativeResize="0"/>
          <p:nvPr/>
        </p:nvPicPr>
        <p:blipFill rotWithShape="1">
          <a:blip r:embed="rId7"/>
          <a:srcRect/>
          <a:stretch>
            <a:fillRect/>
          </a:stretch>
        </p:blipFill>
        <p:spPr>
          <a:xfrm>
            <a:off x="2376355" y="2481308"/>
            <a:ext cx="1270420" cy="1270435"/>
          </a:xfrm>
          <a:prstGeom prst="rect">
            <a:avLst/>
          </a:prstGeom>
          <a:noFill/>
          <a:ln>
            <a:noFill/>
          </a:ln>
        </p:spPr>
      </p:pic>
      <p:pic>
        <p:nvPicPr>
          <p:cNvPr id="863" name="Google Shape;863;p52"/>
          <p:cNvPicPr preferRelativeResize="0"/>
          <p:nvPr/>
        </p:nvPicPr>
        <p:blipFill rotWithShape="1">
          <a:blip r:embed="rId8"/>
          <a:srcRect t="6377" b="6377"/>
          <a:stretch>
            <a:fillRect/>
          </a:stretch>
        </p:blipFill>
        <p:spPr>
          <a:xfrm>
            <a:off x="3816030" y="2517800"/>
            <a:ext cx="1372495" cy="1197450"/>
          </a:xfrm>
          <a:prstGeom prst="rect">
            <a:avLst/>
          </a:prstGeom>
          <a:noFill/>
          <a:ln>
            <a:noFill/>
          </a:ln>
        </p:spPr>
      </p:pic>
      <p:pic>
        <p:nvPicPr>
          <p:cNvPr id="864" name="Google Shape;864;p52"/>
          <p:cNvPicPr preferRelativeResize="0"/>
          <p:nvPr/>
        </p:nvPicPr>
        <p:blipFill rotWithShape="1">
          <a:blip r:embed="rId9"/>
          <a:srcRect t="9256" b="9256"/>
          <a:stretch>
            <a:fillRect/>
          </a:stretch>
        </p:blipFill>
        <p:spPr>
          <a:xfrm>
            <a:off x="5306751" y="2557330"/>
            <a:ext cx="1372475" cy="1118390"/>
          </a:xfrm>
          <a:prstGeom prst="rect">
            <a:avLst/>
          </a:prstGeom>
          <a:noFill/>
          <a:ln>
            <a:noFill/>
          </a:ln>
        </p:spPr>
      </p:pic>
      <p:pic>
        <p:nvPicPr>
          <p:cNvPr id="865" name="Google Shape;865;p52"/>
          <p:cNvPicPr preferRelativeResize="0"/>
          <p:nvPr/>
        </p:nvPicPr>
        <p:blipFill rotWithShape="1">
          <a:blip r:embed="rId10"/>
          <a:srcRect t="14837" b="14844"/>
          <a:stretch>
            <a:fillRect/>
          </a:stretch>
        </p:blipFill>
        <p:spPr>
          <a:xfrm>
            <a:off x="6717734" y="2517795"/>
            <a:ext cx="1702865" cy="1197460"/>
          </a:xfrm>
          <a:prstGeom prst="rect">
            <a:avLst/>
          </a:prstGeom>
          <a:noFill/>
          <a:ln>
            <a:noFill/>
          </a:ln>
        </p:spPr>
      </p:pic>
      <p:sp>
        <p:nvSpPr>
          <p:cNvPr id="866" name="Google Shape;866;p52">
            <a:hlinkClick r:id="rId11"/>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11"/>
              </a:rPr>
              <a:t>Cuate</a:t>
            </a:r>
            <a:endParaRPr b="1">
              <a:solidFill>
                <a:srgbClr val="869FB2"/>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70" name="Shape 870"/>
        <p:cNvGrpSpPr/>
        <p:nvPr/>
      </p:nvGrpSpPr>
      <p:grpSpPr>
        <a:xfrm>
          <a:off x="0" y="0"/>
          <a:ext cx="0" cy="0"/>
          <a:chOff x="0" y="0"/>
          <a:chExt cx="0" cy="0"/>
        </a:xfrm>
      </p:grpSpPr>
      <p:sp>
        <p:nvSpPr>
          <p:cNvPr id="871" name="Google Shape;871;p53"/>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You can easily </a:t>
            </a:r>
            <a:r>
              <a:rPr lang="en-GB" sz="1100" b="1">
                <a:solidFill>
                  <a:schemeClr val="hlink"/>
                </a:solidFill>
              </a:rPr>
              <a:t>resize </a:t>
            </a:r>
            <a:r>
              <a:rPr lang="en-GB" sz="1100">
                <a:solidFill>
                  <a:schemeClr val="lt1"/>
                </a:solidFill>
              </a:rPr>
              <a:t>these resources without losing quality. To </a:t>
            </a:r>
            <a:r>
              <a:rPr lang="en-GB" sz="1100" b="1">
                <a:solidFill>
                  <a:schemeClr val="hlink"/>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hlink"/>
                </a:solidFill>
                <a:uFill>
                  <a:noFill/>
                </a:uFill>
                <a:hlinkClick r:id="rId1"/>
              </a:rPr>
              <a:t>infographics</a:t>
            </a:r>
            <a:r>
              <a:rPr lang="en-GB" sz="1100" b="1">
                <a:solidFill>
                  <a:schemeClr val="hlink"/>
                </a:solidFill>
              </a:rPr>
              <a:t> </a:t>
            </a:r>
            <a:r>
              <a:rPr lang="en-GB" sz="1100">
                <a:solidFill>
                  <a:schemeClr val="lt1"/>
                </a:solidFill>
              </a:rPr>
              <a:t>on Slidesgo.</a:t>
            </a:r>
            <a:endParaRPr sz="1100">
              <a:solidFill>
                <a:srgbClr val="FFFFFF"/>
              </a:solidFill>
            </a:endParaRPr>
          </a:p>
        </p:txBody>
      </p:sp>
      <p:grpSp>
        <p:nvGrpSpPr>
          <p:cNvPr id="872" name="Google Shape;872;p53"/>
          <p:cNvGrpSpPr/>
          <p:nvPr/>
        </p:nvGrpSpPr>
        <p:grpSpPr>
          <a:xfrm>
            <a:off x="5117640" y="3085736"/>
            <a:ext cx="474294" cy="551291"/>
            <a:chOff x="4727025" y="1332775"/>
            <a:chExt cx="59900" cy="69625"/>
          </a:xfrm>
        </p:grpSpPr>
        <p:sp>
          <p:nvSpPr>
            <p:cNvPr id="873" name="Google Shape;873;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 name="Google Shape;875;p53"/>
          <p:cNvGrpSpPr/>
          <p:nvPr/>
        </p:nvGrpSpPr>
        <p:grpSpPr>
          <a:xfrm>
            <a:off x="5731296" y="2314340"/>
            <a:ext cx="555653" cy="557031"/>
            <a:chOff x="4820425" y="1329900"/>
            <a:chExt cx="70175" cy="70350"/>
          </a:xfrm>
        </p:grpSpPr>
        <p:sp>
          <p:nvSpPr>
            <p:cNvPr id="876" name="Google Shape;876;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 name="Google Shape;880;p53"/>
          <p:cNvGrpSpPr/>
          <p:nvPr/>
        </p:nvGrpSpPr>
        <p:grpSpPr>
          <a:xfrm>
            <a:off x="6357664" y="2318845"/>
            <a:ext cx="582574" cy="533871"/>
            <a:chOff x="4903200" y="1331525"/>
            <a:chExt cx="73575" cy="67425"/>
          </a:xfrm>
        </p:grpSpPr>
        <p:sp>
          <p:nvSpPr>
            <p:cNvPr id="881" name="Google Shape;881;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3" name="Google Shape;883;p53"/>
          <p:cNvGrpSpPr/>
          <p:nvPr/>
        </p:nvGrpSpPr>
        <p:grpSpPr>
          <a:xfrm>
            <a:off x="5717142" y="3078709"/>
            <a:ext cx="583960" cy="565345"/>
            <a:chOff x="4815575" y="1416800"/>
            <a:chExt cx="73750" cy="71400"/>
          </a:xfrm>
        </p:grpSpPr>
        <p:sp>
          <p:nvSpPr>
            <p:cNvPr id="884" name="Google Shape;884;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7" name="Google Shape;887;p53"/>
          <p:cNvGrpSpPr/>
          <p:nvPr/>
        </p:nvGrpSpPr>
        <p:grpSpPr>
          <a:xfrm>
            <a:off x="6351924" y="3108896"/>
            <a:ext cx="589898" cy="504970"/>
            <a:chOff x="4902475" y="1418875"/>
            <a:chExt cx="74500" cy="63775"/>
          </a:xfrm>
        </p:grpSpPr>
        <p:sp>
          <p:nvSpPr>
            <p:cNvPr id="888" name="Google Shape;888;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5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0" name="Google Shape;890;p53"/>
          <p:cNvGrpSpPr/>
          <p:nvPr/>
        </p:nvGrpSpPr>
        <p:grpSpPr>
          <a:xfrm>
            <a:off x="5727139" y="3826000"/>
            <a:ext cx="563967" cy="567127"/>
            <a:chOff x="4818100" y="1507675"/>
            <a:chExt cx="71225" cy="71625"/>
          </a:xfrm>
        </p:grpSpPr>
        <p:sp>
          <p:nvSpPr>
            <p:cNvPr id="891" name="Google Shape;891;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5" name="Google Shape;895;p53"/>
          <p:cNvGrpSpPr/>
          <p:nvPr/>
        </p:nvGrpSpPr>
        <p:grpSpPr>
          <a:xfrm>
            <a:off x="5040636" y="3829461"/>
            <a:ext cx="628301" cy="588505"/>
            <a:chOff x="4721450" y="1509475"/>
            <a:chExt cx="79350" cy="74325"/>
          </a:xfrm>
        </p:grpSpPr>
        <p:sp>
          <p:nvSpPr>
            <p:cNvPr id="896" name="Google Shape;896;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0" name="Google Shape;900;p53"/>
          <p:cNvGrpSpPr/>
          <p:nvPr/>
        </p:nvGrpSpPr>
        <p:grpSpPr>
          <a:xfrm>
            <a:off x="6386170" y="3814027"/>
            <a:ext cx="557038" cy="562772"/>
            <a:chOff x="4906800" y="1507500"/>
            <a:chExt cx="70350" cy="71075"/>
          </a:xfrm>
        </p:grpSpPr>
        <p:sp>
          <p:nvSpPr>
            <p:cNvPr id="901" name="Google Shape;901;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 name="Google Shape;906;p53"/>
          <p:cNvGrpSpPr/>
          <p:nvPr/>
        </p:nvGrpSpPr>
        <p:grpSpPr>
          <a:xfrm>
            <a:off x="4423778" y="2340963"/>
            <a:ext cx="517934" cy="517934"/>
            <a:chOff x="3736598" y="2170606"/>
            <a:chExt cx="404889" cy="404889"/>
          </a:xfrm>
        </p:grpSpPr>
        <p:sp>
          <p:nvSpPr>
            <p:cNvPr id="907" name="Google Shape;907;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 name="Google Shape;911;p53"/>
          <p:cNvGrpSpPr/>
          <p:nvPr/>
        </p:nvGrpSpPr>
        <p:grpSpPr>
          <a:xfrm>
            <a:off x="3690839" y="2341061"/>
            <a:ext cx="586986" cy="517740"/>
            <a:chOff x="3161917" y="2170682"/>
            <a:chExt cx="458870" cy="404737"/>
          </a:xfrm>
        </p:grpSpPr>
        <p:sp>
          <p:nvSpPr>
            <p:cNvPr id="912" name="Google Shape;912;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5" name="Google Shape;915;p53"/>
          <p:cNvGrpSpPr/>
          <p:nvPr/>
        </p:nvGrpSpPr>
        <p:grpSpPr>
          <a:xfrm>
            <a:off x="3713860" y="3102400"/>
            <a:ext cx="540943" cy="517963"/>
            <a:chOff x="3179914" y="2889488"/>
            <a:chExt cx="422876" cy="404911"/>
          </a:xfrm>
        </p:grpSpPr>
        <p:sp>
          <p:nvSpPr>
            <p:cNvPr id="916" name="Google Shape;916;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2" name="Google Shape;922;p53"/>
          <p:cNvGrpSpPr/>
          <p:nvPr/>
        </p:nvGrpSpPr>
        <p:grpSpPr>
          <a:xfrm>
            <a:off x="4414654" y="3102358"/>
            <a:ext cx="536180" cy="518047"/>
            <a:chOff x="3729467" y="2889422"/>
            <a:chExt cx="419153" cy="404977"/>
          </a:xfrm>
        </p:grpSpPr>
        <p:sp>
          <p:nvSpPr>
            <p:cNvPr id="923" name="Google Shape;923;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0" name="Google Shape;930;p53"/>
          <p:cNvGrpSpPr/>
          <p:nvPr/>
        </p:nvGrpSpPr>
        <p:grpSpPr>
          <a:xfrm>
            <a:off x="1951688" y="3445787"/>
            <a:ext cx="965351" cy="134611"/>
            <a:chOff x="4411970" y="2962952"/>
            <a:chExt cx="706544" cy="104212"/>
          </a:xfrm>
        </p:grpSpPr>
        <p:sp>
          <p:nvSpPr>
            <p:cNvPr id="931" name="Google Shape;931;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5" name="Google Shape;935;p53"/>
          <p:cNvGrpSpPr/>
          <p:nvPr/>
        </p:nvGrpSpPr>
        <p:grpSpPr>
          <a:xfrm>
            <a:off x="1951688" y="3041077"/>
            <a:ext cx="960158" cy="289172"/>
            <a:chOff x="4411970" y="2726085"/>
            <a:chExt cx="643107" cy="193659"/>
          </a:xfrm>
        </p:grpSpPr>
        <p:sp>
          <p:nvSpPr>
            <p:cNvPr id="936" name="Google Shape;936;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9" name="Google Shape;939;p53"/>
          <p:cNvGrpSpPr/>
          <p:nvPr/>
        </p:nvGrpSpPr>
        <p:grpSpPr>
          <a:xfrm>
            <a:off x="960185" y="3295400"/>
            <a:ext cx="811503" cy="252584"/>
            <a:chOff x="4411970" y="4340222"/>
            <a:chExt cx="779467" cy="242683"/>
          </a:xfrm>
        </p:grpSpPr>
        <p:sp>
          <p:nvSpPr>
            <p:cNvPr id="940" name="Google Shape;940;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 name="Google Shape;943;p53"/>
          <p:cNvGrpSpPr/>
          <p:nvPr/>
        </p:nvGrpSpPr>
        <p:grpSpPr>
          <a:xfrm>
            <a:off x="1951688" y="2709308"/>
            <a:ext cx="965160" cy="216230"/>
            <a:chOff x="4411970" y="2468674"/>
            <a:chExt cx="747317" cy="167425"/>
          </a:xfrm>
        </p:grpSpPr>
        <p:sp>
          <p:nvSpPr>
            <p:cNvPr id="944" name="Google Shape;944;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6" name="Google Shape;946;p53"/>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7" name="Google Shape;947;p53"/>
          <p:cNvGrpSpPr/>
          <p:nvPr/>
        </p:nvGrpSpPr>
        <p:grpSpPr>
          <a:xfrm>
            <a:off x="959254" y="2334687"/>
            <a:ext cx="1959041" cy="208784"/>
            <a:chOff x="6336019" y="3733725"/>
            <a:chExt cx="2566206" cy="351310"/>
          </a:xfrm>
        </p:grpSpPr>
        <p:sp>
          <p:nvSpPr>
            <p:cNvPr id="948" name="Google Shape;948;p5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5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5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5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2" name="Google Shape;952;p53"/>
          <p:cNvGrpSpPr/>
          <p:nvPr/>
        </p:nvGrpSpPr>
        <p:grpSpPr>
          <a:xfrm>
            <a:off x="1951688" y="3950602"/>
            <a:ext cx="946551" cy="153200"/>
            <a:chOff x="4404545" y="3301592"/>
            <a:chExt cx="782403" cy="129272"/>
          </a:xfrm>
        </p:grpSpPr>
        <p:sp>
          <p:nvSpPr>
            <p:cNvPr id="953" name="Google Shape;953;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5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5" name="Google Shape;955;p53"/>
          <p:cNvGrpSpPr/>
          <p:nvPr/>
        </p:nvGrpSpPr>
        <p:grpSpPr>
          <a:xfrm>
            <a:off x="1951688" y="3695937"/>
            <a:ext cx="962257" cy="139127"/>
            <a:chOff x="4411970" y="3131459"/>
            <a:chExt cx="710520" cy="117397"/>
          </a:xfrm>
        </p:grpSpPr>
        <p:sp>
          <p:nvSpPr>
            <p:cNvPr id="956" name="Google Shape;956;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8" name="Google Shape;958;p53"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9" name="Google Shape;959;p53"/>
          <p:cNvGrpSpPr/>
          <p:nvPr/>
        </p:nvGrpSpPr>
        <p:grpSpPr>
          <a:xfrm>
            <a:off x="951833" y="3621603"/>
            <a:ext cx="823838" cy="458988"/>
            <a:chOff x="4411970" y="1801825"/>
            <a:chExt cx="734586" cy="409262"/>
          </a:xfrm>
        </p:grpSpPr>
        <p:sp>
          <p:nvSpPr>
            <p:cNvPr id="960" name="Google Shape;960;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2" name="Google Shape;962;p53"/>
          <p:cNvGrpSpPr/>
          <p:nvPr/>
        </p:nvGrpSpPr>
        <p:grpSpPr>
          <a:xfrm>
            <a:off x="3056804" y="2339173"/>
            <a:ext cx="521514" cy="521514"/>
            <a:chOff x="5681300" y="2527788"/>
            <a:chExt cx="805800" cy="805800"/>
          </a:xfrm>
        </p:grpSpPr>
        <p:sp>
          <p:nvSpPr>
            <p:cNvPr id="963" name="Google Shape;963;p5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5" name="Google Shape;965;p53"/>
          <p:cNvGrpSpPr/>
          <p:nvPr/>
        </p:nvGrpSpPr>
        <p:grpSpPr>
          <a:xfrm>
            <a:off x="3051044" y="3094865"/>
            <a:ext cx="533033" cy="533033"/>
            <a:chOff x="4049800" y="640400"/>
            <a:chExt cx="858900" cy="858900"/>
          </a:xfrm>
        </p:grpSpPr>
        <p:sp>
          <p:nvSpPr>
            <p:cNvPr id="966" name="Google Shape;966;p5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5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8" name="Google Shape;968;p53"/>
          <p:cNvGrpSpPr/>
          <p:nvPr/>
        </p:nvGrpSpPr>
        <p:grpSpPr>
          <a:xfrm>
            <a:off x="2976527" y="3772543"/>
            <a:ext cx="682068" cy="682068"/>
            <a:chOff x="5080188" y="927900"/>
            <a:chExt cx="961200" cy="961200"/>
          </a:xfrm>
        </p:grpSpPr>
        <p:sp>
          <p:nvSpPr>
            <p:cNvPr id="969" name="Google Shape;969;p5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5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5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5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7" name="Google Shape;977;p53"/>
          <p:cNvGrpSpPr/>
          <p:nvPr/>
        </p:nvGrpSpPr>
        <p:grpSpPr>
          <a:xfrm>
            <a:off x="4440026" y="3869234"/>
            <a:ext cx="505650" cy="504006"/>
            <a:chOff x="6039282" y="1042577"/>
            <a:chExt cx="734315" cy="731929"/>
          </a:xfrm>
        </p:grpSpPr>
        <p:sp>
          <p:nvSpPr>
            <p:cNvPr id="978" name="Google Shape;978;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 name="Google Shape;999;p53"/>
          <p:cNvGrpSpPr/>
          <p:nvPr/>
        </p:nvGrpSpPr>
        <p:grpSpPr>
          <a:xfrm>
            <a:off x="5052628" y="2298862"/>
            <a:ext cx="567744" cy="602136"/>
            <a:chOff x="1825800" y="1651625"/>
            <a:chExt cx="539989" cy="571775"/>
          </a:xfrm>
        </p:grpSpPr>
        <p:sp>
          <p:nvSpPr>
            <p:cNvPr id="1000" name="Google Shape;1000;p5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5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5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 name="Google Shape;1004;p53"/>
          <p:cNvGrpSpPr/>
          <p:nvPr/>
        </p:nvGrpSpPr>
        <p:grpSpPr>
          <a:xfrm>
            <a:off x="3727557" y="3855579"/>
            <a:ext cx="508123" cy="507955"/>
            <a:chOff x="1897577" y="2802432"/>
            <a:chExt cx="492176" cy="492014"/>
          </a:xfrm>
        </p:grpSpPr>
        <p:sp>
          <p:nvSpPr>
            <p:cNvPr id="1005" name="Google Shape;1005;p5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5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5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5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5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5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5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5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5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5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5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5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7" name="Google Shape;1017;p53"/>
          <p:cNvGrpSpPr/>
          <p:nvPr/>
        </p:nvGrpSpPr>
        <p:grpSpPr>
          <a:xfrm>
            <a:off x="959087" y="4169123"/>
            <a:ext cx="809227" cy="200842"/>
            <a:chOff x="2013045" y="4813233"/>
            <a:chExt cx="921986" cy="228854"/>
          </a:xfrm>
        </p:grpSpPr>
        <p:sp>
          <p:nvSpPr>
            <p:cNvPr id="1018" name="Google Shape;1018;p5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5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 name="Google Shape;1020;p53"/>
          <p:cNvGrpSpPr/>
          <p:nvPr/>
        </p:nvGrpSpPr>
        <p:grpSpPr>
          <a:xfrm>
            <a:off x="967547" y="2656004"/>
            <a:ext cx="792421" cy="269941"/>
            <a:chOff x="1046767" y="4756633"/>
            <a:chExt cx="859646" cy="292841"/>
          </a:xfrm>
        </p:grpSpPr>
        <p:sp>
          <p:nvSpPr>
            <p:cNvPr id="1021" name="Google Shape;1021;p5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5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5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4" name="Google Shape;1024;p53"/>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53"/>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53"/>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53"/>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8" name="Google Shape;1028;p53"/>
          <p:cNvGrpSpPr/>
          <p:nvPr/>
        </p:nvGrpSpPr>
        <p:grpSpPr>
          <a:xfrm>
            <a:off x="7103403" y="2550562"/>
            <a:ext cx="166473" cy="141497"/>
            <a:chOff x="4660325" y="1866850"/>
            <a:chExt cx="68350" cy="58100"/>
          </a:xfrm>
        </p:grpSpPr>
        <p:sp>
          <p:nvSpPr>
            <p:cNvPr id="1029" name="Google Shape;1029;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 name="Google Shape;1031;p53"/>
          <p:cNvGrpSpPr/>
          <p:nvPr/>
        </p:nvGrpSpPr>
        <p:grpSpPr>
          <a:xfrm>
            <a:off x="7412747" y="2576286"/>
            <a:ext cx="162515" cy="90049"/>
            <a:chOff x="4791775" y="1877500"/>
            <a:chExt cx="66725" cy="36975"/>
          </a:xfrm>
        </p:grpSpPr>
        <p:sp>
          <p:nvSpPr>
            <p:cNvPr id="1032" name="Google Shape;1032;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4" name="Google Shape;1034;p53"/>
          <p:cNvGrpSpPr/>
          <p:nvPr/>
        </p:nvGrpSpPr>
        <p:grpSpPr>
          <a:xfrm>
            <a:off x="7734460" y="2576286"/>
            <a:ext cx="144979" cy="90049"/>
            <a:chOff x="4923925" y="1877500"/>
            <a:chExt cx="59525" cy="36975"/>
          </a:xfrm>
        </p:grpSpPr>
        <p:sp>
          <p:nvSpPr>
            <p:cNvPr id="1035" name="Google Shape;1035;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7" name="Google Shape;1037;p53"/>
          <p:cNvGrpSpPr/>
          <p:nvPr/>
        </p:nvGrpSpPr>
        <p:grpSpPr>
          <a:xfrm>
            <a:off x="8028952" y="2558477"/>
            <a:ext cx="141447" cy="125667"/>
            <a:chOff x="5058450" y="1870100"/>
            <a:chExt cx="58075" cy="51600"/>
          </a:xfrm>
        </p:grpSpPr>
        <p:sp>
          <p:nvSpPr>
            <p:cNvPr id="1038" name="Google Shape;1038;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0" name="Google Shape;1040;p53"/>
          <p:cNvGrpSpPr/>
          <p:nvPr/>
        </p:nvGrpSpPr>
        <p:grpSpPr>
          <a:xfrm>
            <a:off x="7443466" y="2980885"/>
            <a:ext cx="101077" cy="107645"/>
            <a:chOff x="4811425" y="2065025"/>
            <a:chExt cx="41500" cy="44200"/>
          </a:xfrm>
        </p:grpSpPr>
        <p:sp>
          <p:nvSpPr>
            <p:cNvPr id="1041" name="Google Shape;1041;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 name="Google Shape;1043;p53"/>
          <p:cNvGrpSpPr/>
          <p:nvPr/>
        </p:nvGrpSpPr>
        <p:grpSpPr>
          <a:xfrm>
            <a:off x="7735904" y="2981098"/>
            <a:ext cx="120867" cy="107218"/>
            <a:chOff x="4929875" y="2065025"/>
            <a:chExt cx="49625" cy="44025"/>
          </a:xfrm>
        </p:grpSpPr>
        <p:sp>
          <p:nvSpPr>
            <p:cNvPr id="1044" name="Google Shape;1044;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 name="Google Shape;1046;p53"/>
          <p:cNvGrpSpPr/>
          <p:nvPr/>
        </p:nvGrpSpPr>
        <p:grpSpPr>
          <a:xfrm>
            <a:off x="8064572" y="2984112"/>
            <a:ext cx="70206" cy="101191"/>
            <a:chOff x="5083925" y="2066350"/>
            <a:chExt cx="28825" cy="41550"/>
          </a:xfrm>
        </p:grpSpPr>
        <p:sp>
          <p:nvSpPr>
            <p:cNvPr id="1047" name="Google Shape;1047;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 name="Google Shape;1049;p53"/>
          <p:cNvGrpSpPr/>
          <p:nvPr/>
        </p:nvGrpSpPr>
        <p:grpSpPr>
          <a:xfrm>
            <a:off x="7096126" y="2999759"/>
            <a:ext cx="181026" cy="69896"/>
            <a:chOff x="4659775" y="2072775"/>
            <a:chExt cx="74325" cy="28700"/>
          </a:xfrm>
        </p:grpSpPr>
        <p:sp>
          <p:nvSpPr>
            <p:cNvPr id="1050" name="Google Shape;1050;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3" name="Google Shape;1053;p53"/>
          <p:cNvGrpSpPr/>
          <p:nvPr/>
        </p:nvGrpSpPr>
        <p:grpSpPr>
          <a:xfrm>
            <a:off x="8015982" y="2790324"/>
            <a:ext cx="167387" cy="89197"/>
            <a:chOff x="4662475" y="1976500"/>
            <a:chExt cx="68725" cy="36625"/>
          </a:xfrm>
        </p:grpSpPr>
        <p:sp>
          <p:nvSpPr>
            <p:cNvPr id="1054" name="Google Shape;1054;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 name="Google Shape;1057;p53"/>
          <p:cNvGrpSpPr/>
          <p:nvPr/>
        </p:nvGrpSpPr>
        <p:grpSpPr>
          <a:xfrm>
            <a:off x="7712887" y="2793764"/>
            <a:ext cx="166899" cy="82317"/>
            <a:chOff x="4920150" y="1977875"/>
            <a:chExt cx="68525" cy="33800"/>
          </a:xfrm>
        </p:grpSpPr>
        <p:sp>
          <p:nvSpPr>
            <p:cNvPr id="1058" name="Google Shape;1058;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 name="Google Shape;1061;p53"/>
          <p:cNvGrpSpPr/>
          <p:nvPr/>
        </p:nvGrpSpPr>
        <p:grpSpPr>
          <a:xfrm>
            <a:off x="7124044" y="3197682"/>
            <a:ext cx="125190" cy="127859"/>
            <a:chOff x="4676550" y="2160575"/>
            <a:chExt cx="51400" cy="52500"/>
          </a:xfrm>
        </p:grpSpPr>
        <p:sp>
          <p:nvSpPr>
            <p:cNvPr id="1062" name="Google Shape;1062;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 name="Google Shape;1065;p53"/>
          <p:cNvGrpSpPr/>
          <p:nvPr/>
        </p:nvGrpSpPr>
        <p:grpSpPr>
          <a:xfrm>
            <a:off x="7421302" y="3204714"/>
            <a:ext cx="145405" cy="113794"/>
            <a:chOff x="4768325" y="2163475"/>
            <a:chExt cx="59700" cy="46725"/>
          </a:xfrm>
        </p:grpSpPr>
        <p:sp>
          <p:nvSpPr>
            <p:cNvPr id="1066" name="Google Shape;1066;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8" name="Google Shape;1068;p53"/>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53"/>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53"/>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53"/>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53"/>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53"/>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4" name="Google Shape;1074;p53"/>
          <p:cNvGrpSpPr/>
          <p:nvPr/>
        </p:nvGrpSpPr>
        <p:grpSpPr>
          <a:xfrm>
            <a:off x="7437621" y="3459808"/>
            <a:ext cx="112768" cy="106853"/>
            <a:chOff x="4768575" y="2253950"/>
            <a:chExt cx="46300" cy="43875"/>
          </a:xfrm>
        </p:grpSpPr>
        <p:sp>
          <p:nvSpPr>
            <p:cNvPr id="1075" name="Google Shape;1075;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7" name="Google Shape;1077;p53"/>
          <p:cNvGrpSpPr/>
          <p:nvPr/>
        </p:nvGrpSpPr>
        <p:grpSpPr>
          <a:xfrm>
            <a:off x="7737243" y="3948834"/>
            <a:ext cx="118187" cy="146246"/>
            <a:chOff x="4960900" y="2433225"/>
            <a:chExt cx="48525" cy="60050"/>
          </a:xfrm>
        </p:grpSpPr>
        <p:sp>
          <p:nvSpPr>
            <p:cNvPr id="1078" name="Google Shape;1078;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 name="Google Shape;1080;p53"/>
          <p:cNvGrpSpPr/>
          <p:nvPr/>
        </p:nvGrpSpPr>
        <p:grpSpPr>
          <a:xfrm>
            <a:off x="7425808" y="4212895"/>
            <a:ext cx="136394" cy="143810"/>
            <a:chOff x="4854075" y="2527625"/>
            <a:chExt cx="56000" cy="59050"/>
          </a:xfrm>
        </p:grpSpPr>
        <p:sp>
          <p:nvSpPr>
            <p:cNvPr id="1081" name="Google Shape;1081;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3" name="Google Shape;1083;p53"/>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53"/>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53"/>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86" name="Google Shape;1086;p53"/>
          <p:cNvGrpSpPr/>
          <p:nvPr/>
        </p:nvGrpSpPr>
        <p:grpSpPr>
          <a:xfrm>
            <a:off x="8050020" y="3676639"/>
            <a:ext cx="99312" cy="160797"/>
            <a:chOff x="5059700" y="2334775"/>
            <a:chExt cx="40775" cy="66025"/>
          </a:xfrm>
        </p:grpSpPr>
        <p:sp>
          <p:nvSpPr>
            <p:cNvPr id="1087" name="Google Shape;1087;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6" name="Google Shape;1096;p53"/>
          <p:cNvGrpSpPr/>
          <p:nvPr/>
        </p:nvGrpSpPr>
        <p:grpSpPr>
          <a:xfrm>
            <a:off x="8007184" y="3941771"/>
            <a:ext cx="184984" cy="160371"/>
            <a:chOff x="5037700" y="2430325"/>
            <a:chExt cx="75950" cy="65850"/>
          </a:xfrm>
        </p:grpSpPr>
        <p:sp>
          <p:nvSpPr>
            <p:cNvPr id="1097" name="Google Shape;1097;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 name="Google Shape;1099;p53"/>
          <p:cNvGrpSpPr/>
          <p:nvPr/>
        </p:nvGrpSpPr>
        <p:grpSpPr>
          <a:xfrm>
            <a:off x="7426689" y="3708223"/>
            <a:ext cx="173014" cy="97629"/>
            <a:chOff x="4756975" y="2341800"/>
            <a:chExt cx="91975" cy="51925"/>
          </a:xfrm>
        </p:grpSpPr>
        <p:sp>
          <p:nvSpPr>
            <p:cNvPr id="1100" name="Google Shape;1100;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0" name="Google Shape;1120;p53"/>
          <p:cNvGrpSpPr/>
          <p:nvPr/>
        </p:nvGrpSpPr>
        <p:grpSpPr>
          <a:xfrm>
            <a:off x="7693626" y="4196920"/>
            <a:ext cx="212497" cy="175761"/>
            <a:chOff x="4943575" y="2516350"/>
            <a:chExt cx="98675" cy="81700"/>
          </a:xfrm>
        </p:grpSpPr>
        <p:sp>
          <p:nvSpPr>
            <p:cNvPr id="1121" name="Google Shape;1121;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 name="Google Shape;1165;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9" name="Google Shape;1199;p53"/>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53"/>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53"/>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53"/>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53"/>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Use our editable graphic resources...</a:t>
            </a:r>
            <a:endParaRPr lang="en-GB">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207" name="Shape 1207"/>
        <p:cNvGrpSpPr/>
        <p:nvPr/>
      </p:nvGrpSpPr>
      <p:grpSpPr>
        <a:xfrm>
          <a:off x="0" y="0"/>
          <a:ext cx="0" cy="0"/>
          <a:chOff x="0" y="0"/>
          <a:chExt cx="0" cy="0"/>
        </a:xfrm>
      </p:grpSpPr>
      <p:grpSp>
        <p:nvGrpSpPr>
          <p:cNvPr id="1208" name="Google Shape;1208;p54"/>
          <p:cNvGrpSpPr/>
          <p:nvPr/>
        </p:nvGrpSpPr>
        <p:grpSpPr>
          <a:xfrm>
            <a:off x="6681268" y="3584496"/>
            <a:ext cx="560636" cy="516497"/>
            <a:chOff x="6652051" y="3714143"/>
            <a:chExt cx="560636" cy="516497"/>
          </a:xfrm>
        </p:grpSpPr>
        <p:grpSp>
          <p:nvGrpSpPr>
            <p:cNvPr id="1209" name="Google Shape;1209;p54"/>
            <p:cNvGrpSpPr/>
            <p:nvPr/>
          </p:nvGrpSpPr>
          <p:grpSpPr>
            <a:xfrm>
              <a:off x="6669657" y="3716715"/>
              <a:ext cx="466768" cy="464314"/>
              <a:chOff x="3139766" y="765669"/>
              <a:chExt cx="886380" cy="881888"/>
            </a:xfrm>
          </p:grpSpPr>
          <p:grpSp>
            <p:nvGrpSpPr>
              <p:cNvPr id="1210" name="Google Shape;1210;p54"/>
              <p:cNvGrpSpPr/>
              <p:nvPr/>
            </p:nvGrpSpPr>
            <p:grpSpPr>
              <a:xfrm>
                <a:off x="3139766" y="765669"/>
                <a:ext cx="886380" cy="881888"/>
                <a:chOff x="3139766" y="765669"/>
                <a:chExt cx="886380" cy="881888"/>
              </a:xfrm>
            </p:grpSpPr>
            <p:sp>
              <p:nvSpPr>
                <p:cNvPr id="1211" name="Google Shape;1211;p5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5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5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5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5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5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5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5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5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0" name="Google Shape;1220;p5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5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5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5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4" name="Google Shape;1224;p5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5" name="Google Shape;1225;p54"/>
          <p:cNvGrpSpPr/>
          <p:nvPr/>
        </p:nvGrpSpPr>
        <p:grpSpPr>
          <a:xfrm>
            <a:off x="7679978" y="3065079"/>
            <a:ext cx="104231" cy="320340"/>
            <a:chOff x="7564426" y="3224343"/>
            <a:chExt cx="119985" cy="368801"/>
          </a:xfrm>
        </p:grpSpPr>
        <p:sp>
          <p:nvSpPr>
            <p:cNvPr id="1226" name="Google Shape;1226;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8" name="Google Shape;1228;p54"/>
          <p:cNvGrpSpPr/>
          <p:nvPr/>
        </p:nvGrpSpPr>
        <p:grpSpPr>
          <a:xfrm>
            <a:off x="7379466" y="3059180"/>
            <a:ext cx="189489" cy="332132"/>
            <a:chOff x="8370831" y="3202002"/>
            <a:chExt cx="218129" cy="382376"/>
          </a:xfrm>
        </p:grpSpPr>
        <p:sp>
          <p:nvSpPr>
            <p:cNvPr id="1229" name="Google Shape;1229;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 name="Google Shape;1231;p54"/>
          <p:cNvGrpSpPr/>
          <p:nvPr/>
        </p:nvGrpSpPr>
        <p:grpSpPr>
          <a:xfrm>
            <a:off x="8102855" y="3470312"/>
            <a:ext cx="309429" cy="267000"/>
            <a:chOff x="6742064" y="3750480"/>
            <a:chExt cx="399315" cy="344560"/>
          </a:xfrm>
        </p:grpSpPr>
        <p:sp>
          <p:nvSpPr>
            <p:cNvPr id="1232" name="Google Shape;1232;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4" name="Google Shape;1234;p54"/>
          <p:cNvGrpSpPr/>
          <p:nvPr/>
        </p:nvGrpSpPr>
        <p:grpSpPr>
          <a:xfrm>
            <a:off x="7641874" y="3821360"/>
            <a:ext cx="180437" cy="281608"/>
            <a:chOff x="7248525" y="3739696"/>
            <a:chExt cx="230531" cy="359790"/>
          </a:xfrm>
        </p:grpSpPr>
        <p:sp>
          <p:nvSpPr>
            <p:cNvPr id="1235" name="Google Shape;1235;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7" name="Google Shape;1237;p54"/>
          <p:cNvGrpSpPr/>
          <p:nvPr/>
        </p:nvGrpSpPr>
        <p:grpSpPr>
          <a:xfrm>
            <a:off x="7887794" y="3464584"/>
            <a:ext cx="162896" cy="278710"/>
            <a:chOff x="7601242" y="3729267"/>
            <a:chExt cx="222566" cy="380803"/>
          </a:xfrm>
        </p:grpSpPr>
        <p:sp>
          <p:nvSpPr>
            <p:cNvPr id="1238" name="Google Shape;1238;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0" name="Google Shape;1240;p54"/>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1" name="Google Shape;1241;p54"/>
          <p:cNvGrpSpPr/>
          <p:nvPr/>
        </p:nvGrpSpPr>
        <p:grpSpPr>
          <a:xfrm>
            <a:off x="7377439" y="3465724"/>
            <a:ext cx="193543" cy="275990"/>
            <a:chOff x="8304647" y="3738687"/>
            <a:chExt cx="225076" cy="320956"/>
          </a:xfrm>
        </p:grpSpPr>
        <p:sp>
          <p:nvSpPr>
            <p:cNvPr id="1242" name="Google Shape;1242;p5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5" name="Google Shape;1245;p54"/>
          <p:cNvGrpSpPr/>
          <p:nvPr/>
        </p:nvGrpSpPr>
        <p:grpSpPr>
          <a:xfrm>
            <a:off x="7649932" y="3465724"/>
            <a:ext cx="178492" cy="275990"/>
            <a:chOff x="8615101" y="3738687"/>
            <a:chExt cx="207573" cy="320956"/>
          </a:xfrm>
        </p:grpSpPr>
        <p:sp>
          <p:nvSpPr>
            <p:cNvPr id="1246" name="Google Shape;1246;p5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9" name="Google Shape;1249;p54"/>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0" name="Google Shape;1250;p54"/>
          <p:cNvGrpSpPr/>
          <p:nvPr/>
        </p:nvGrpSpPr>
        <p:grpSpPr>
          <a:xfrm>
            <a:off x="7875463" y="3868385"/>
            <a:ext cx="187557" cy="187557"/>
            <a:chOff x="8565775" y="671075"/>
            <a:chExt cx="441000" cy="441000"/>
          </a:xfrm>
        </p:grpSpPr>
        <p:sp>
          <p:nvSpPr>
            <p:cNvPr id="1251" name="Google Shape;1251;p5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5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3" name="Google Shape;1253;p54"/>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54"/>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5" name="Google Shape;1255;p54"/>
          <p:cNvGrpSpPr/>
          <p:nvPr/>
        </p:nvGrpSpPr>
        <p:grpSpPr>
          <a:xfrm>
            <a:off x="6029935" y="2940910"/>
            <a:ext cx="587865" cy="517731"/>
            <a:chOff x="6000718" y="3070557"/>
            <a:chExt cx="587865" cy="517731"/>
          </a:xfrm>
        </p:grpSpPr>
        <p:sp>
          <p:nvSpPr>
            <p:cNvPr id="1256" name="Google Shape;1256;p5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5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5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5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5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5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5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5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5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5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6" name="Google Shape;1266;p54"/>
          <p:cNvGrpSpPr/>
          <p:nvPr/>
        </p:nvGrpSpPr>
        <p:grpSpPr>
          <a:xfrm>
            <a:off x="6044740" y="3584570"/>
            <a:ext cx="557665" cy="516387"/>
            <a:chOff x="6015523" y="3714217"/>
            <a:chExt cx="557665" cy="516387"/>
          </a:xfrm>
        </p:grpSpPr>
        <p:grpSp>
          <p:nvGrpSpPr>
            <p:cNvPr id="1267" name="Google Shape;1267;p54"/>
            <p:cNvGrpSpPr/>
            <p:nvPr/>
          </p:nvGrpSpPr>
          <p:grpSpPr>
            <a:xfrm>
              <a:off x="6036094" y="3716980"/>
              <a:ext cx="529822" cy="510480"/>
              <a:chOff x="3148311" y="-545634"/>
              <a:chExt cx="1006118" cy="969572"/>
            </a:xfrm>
          </p:grpSpPr>
          <p:sp>
            <p:nvSpPr>
              <p:cNvPr id="1268" name="Google Shape;1268;p5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5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5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5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5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5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5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5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5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5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78" name="Google Shape;1278;p5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9" name="Google Shape;1279;p54"/>
          <p:cNvGrpSpPr/>
          <p:nvPr/>
        </p:nvGrpSpPr>
        <p:grpSpPr>
          <a:xfrm>
            <a:off x="6673522" y="2943981"/>
            <a:ext cx="576302" cy="511871"/>
            <a:chOff x="6644304" y="3073628"/>
            <a:chExt cx="576302" cy="511871"/>
          </a:xfrm>
        </p:grpSpPr>
        <p:grpSp>
          <p:nvGrpSpPr>
            <p:cNvPr id="1280" name="Google Shape;1280;p54"/>
            <p:cNvGrpSpPr/>
            <p:nvPr/>
          </p:nvGrpSpPr>
          <p:grpSpPr>
            <a:xfrm>
              <a:off x="6712169" y="3073651"/>
              <a:ext cx="481611" cy="506713"/>
              <a:chOff x="1833536" y="-546641"/>
              <a:chExt cx="914567" cy="962419"/>
            </a:xfrm>
          </p:grpSpPr>
          <p:grpSp>
            <p:nvGrpSpPr>
              <p:cNvPr id="1281" name="Google Shape;1281;p54"/>
              <p:cNvGrpSpPr/>
              <p:nvPr/>
            </p:nvGrpSpPr>
            <p:grpSpPr>
              <a:xfrm>
                <a:off x="1833536" y="-524249"/>
                <a:ext cx="914567" cy="940027"/>
                <a:chOff x="1833536" y="-524249"/>
                <a:chExt cx="914567" cy="940027"/>
              </a:xfrm>
            </p:grpSpPr>
            <p:sp>
              <p:nvSpPr>
                <p:cNvPr id="1282" name="Google Shape;1282;p5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5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5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5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5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87" name="Google Shape;1287;p5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5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5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5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91" name="Google Shape;1291;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2" name="Google Shape;1292;p54"/>
          <p:cNvGrpSpPr/>
          <p:nvPr/>
        </p:nvGrpSpPr>
        <p:grpSpPr>
          <a:xfrm>
            <a:off x="752796" y="2869970"/>
            <a:ext cx="2622876" cy="1333540"/>
            <a:chOff x="238125" y="1038125"/>
            <a:chExt cx="7146800" cy="3633625"/>
          </a:xfrm>
        </p:grpSpPr>
        <p:sp>
          <p:nvSpPr>
            <p:cNvPr id="1293" name="Google Shape;1293;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5" name="Google Shape;2865;p54"/>
          <p:cNvGrpSpPr/>
          <p:nvPr/>
        </p:nvGrpSpPr>
        <p:grpSpPr>
          <a:xfrm>
            <a:off x="5938558" y="1033351"/>
            <a:ext cx="2435960" cy="1297725"/>
            <a:chOff x="233350" y="949250"/>
            <a:chExt cx="7137300" cy="3802300"/>
          </a:xfrm>
        </p:grpSpPr>
        <p:sp>
          <p:nvSpPr>
            <p:cNvPr id="2866" name="Google Shape;2866;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17" name="Google Shape;2917;p54"/>
          <p:cNvGrpSpPr/>
          <p:nvPr/>
        </p:nvGrpSpPr>
        <p:grpSpPr>
          <a:xfrm>
            <a:off x="731715" y="995041"/>
            <a:ext cx="2665073" cy="1317140"/>
            <a:chOff x="793334" y="1192826"/>
            <a:chExt cx="2665073" cy="1317140"/>
          </a:xfrm>
        </p:grpSpPr>
        <p:sp>
          <p:nvSpPr>
            <p:cNvPr id="2918" name="Google Shape;2918;p5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5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5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5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5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5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5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5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5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5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5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5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5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5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5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5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5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5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5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5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5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5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5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5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5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5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5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5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5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5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5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5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5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5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5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5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5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5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5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5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5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5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5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5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5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5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5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5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5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5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5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5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5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5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5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5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5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5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5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5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5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5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5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5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5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5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5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5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5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5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5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5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5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5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5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5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5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5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5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5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5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5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5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5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5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5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5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5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5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5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5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5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5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5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5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5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5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5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5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5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5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5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5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5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5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5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5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5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5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5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5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5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5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5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5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5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5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5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5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5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5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5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5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5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5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5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5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5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5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5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5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 name="Google Shape;3049;p5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5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5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5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5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5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5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5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5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5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5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5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5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5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5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5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5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5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5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5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5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 name="Google Shape;3070;p5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5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5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5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5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5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5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5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5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5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5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5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5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5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5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5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5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5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5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5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5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5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5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5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5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5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5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5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5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5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5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5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5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5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5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5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5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5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5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5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5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5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5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5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5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5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5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5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5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5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5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5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5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5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5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5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5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5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5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5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5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5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5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5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5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5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5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5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5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5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5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5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5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5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5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5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5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5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5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5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5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5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5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5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5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5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5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5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5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5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5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5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5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5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5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5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5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5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5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5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5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5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5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5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5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5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5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5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5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5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5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5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5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5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5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5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5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5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5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5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5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5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5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5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5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5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5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5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5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5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5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5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5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5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5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5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5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5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5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5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5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5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5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5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5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5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5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5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5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5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5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5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5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5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5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5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5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5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5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5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5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5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5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5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5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5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5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5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5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5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5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5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5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5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5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5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5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5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5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5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5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5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5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5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5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5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5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5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5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5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5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5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5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5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5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5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5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5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5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5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5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5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5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5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5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5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5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5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5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5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5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5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5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5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5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5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5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5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5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5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5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5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5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5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5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5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5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5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5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5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5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5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5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5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5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5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5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5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5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5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5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5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5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5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5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5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5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5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5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5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5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5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5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5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5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5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5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5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5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5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5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5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5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5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5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5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5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5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5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5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5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5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5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5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5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5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5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5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5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5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5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5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5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5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5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5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5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5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5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5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5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5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5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5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5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5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5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5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5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5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5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5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5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5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5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5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5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5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5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5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5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5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5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5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5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5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5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5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5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5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5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5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5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5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5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5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5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5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5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5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5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5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 name="Google Shape;3402;p5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5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5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5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5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5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5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5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5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5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5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5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5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5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5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5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5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5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5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5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5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5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5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5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5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5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5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5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 name="Google Shape;3430;p5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 name="Google Shape;3431;p5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5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5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5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5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5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5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5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5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5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5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5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5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5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5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5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5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5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5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5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5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5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5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5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5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5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5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5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5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5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5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5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5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5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5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5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5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5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5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5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5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5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 name="Google Shape;3473;p5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5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5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5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5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5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5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5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5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5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5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5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5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5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5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5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5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5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5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5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5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5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5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5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5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5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5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5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5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5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5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5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5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 name="Google Shape;3506;p5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5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5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5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5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5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5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5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5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5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5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5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 name="Google Shape;3518;p5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5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5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 name="Google Shape;3521;p5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5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5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5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 name="Google Shape;3525;p5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5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5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5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5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5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5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5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5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5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5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5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5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5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5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5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5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5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5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5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5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5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5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5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5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5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5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5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5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5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5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5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5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5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5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5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5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5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5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5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5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5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5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5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5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5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5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5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5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5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5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5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5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5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5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5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5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5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5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5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5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5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5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5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5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5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5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5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5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5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5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5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5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5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5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5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5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5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5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5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5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5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5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5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5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5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5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5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5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5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5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5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5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5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5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5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5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5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5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5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5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5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5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5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5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5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5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5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5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5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5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5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5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5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5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5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5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5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5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5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5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5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5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5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5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5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5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5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5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5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5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5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5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5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5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5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5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5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5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5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5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5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5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5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5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5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5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5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5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5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5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5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5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5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5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5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5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5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5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5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5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5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5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5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5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5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5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5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5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5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5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5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5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5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5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5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5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5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5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5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5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5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5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5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5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5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5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5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5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5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5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5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5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5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5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5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5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5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5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5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5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5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5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5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5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5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5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5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5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5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5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5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5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5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5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5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5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5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5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5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5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5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5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5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5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5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5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5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5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5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5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5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5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5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5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5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5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5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5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5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5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5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5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5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5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5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5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5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5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5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5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5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5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5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5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5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5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5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5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5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5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5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5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5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5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5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5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5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5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5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5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5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5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5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5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5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5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5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5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5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5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5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5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5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5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5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5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5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5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5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5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5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5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5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5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5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5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5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5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5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5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5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5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5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5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5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5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5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5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5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5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5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5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5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5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5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5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5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5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5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5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5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5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5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5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5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5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5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5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5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5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5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5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5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5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5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5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5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5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5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5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5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5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5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5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5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5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5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5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5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5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5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5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5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5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5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5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5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5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5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5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5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5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5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5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5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5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5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5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5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5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5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5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5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5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5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5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5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5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5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5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5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5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5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5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5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5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5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5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5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5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5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5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5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5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5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5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5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5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5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5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5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5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5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5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5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5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5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5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5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5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5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5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5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5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5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5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5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5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5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5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5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5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5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5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5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5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5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5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5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5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5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5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5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5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5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5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5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5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5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5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5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5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5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5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5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5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5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5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5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5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5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5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5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5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5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5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5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5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5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5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5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5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5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5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5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5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5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5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5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5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5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5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5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5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5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5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5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5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5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5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5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5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5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5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5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5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5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5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5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5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6" name="Google Shape;4016;p5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5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5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5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5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5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5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5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5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5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5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5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5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5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5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5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5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5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5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5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5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5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5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5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5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5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5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5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5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5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5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5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5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5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5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5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5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5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5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5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5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5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5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5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5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5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5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5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5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5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5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5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5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5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5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5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5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5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5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5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5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5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5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5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5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5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5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5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5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5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5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5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5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5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5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5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5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5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5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5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5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5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5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5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5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5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5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5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5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5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5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5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5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5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5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5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5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5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5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5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5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5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5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5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5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5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5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5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5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5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5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5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5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5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5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5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5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5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5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5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5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5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5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5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5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5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5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5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5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5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5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5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5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5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5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5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5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5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5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5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5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5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5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5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5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5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5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5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5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5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5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5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5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5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5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5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5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5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5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5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5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5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5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5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5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5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5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5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5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5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5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5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5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5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5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5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5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5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5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5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5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5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5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5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5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5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5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5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5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5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5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5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5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5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5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5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5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5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5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5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5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5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5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5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5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5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5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5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5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5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5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5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5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5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5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5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5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5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5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5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5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5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5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5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5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5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5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5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5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5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5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5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5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5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5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5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5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5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5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5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5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5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5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5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5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5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5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5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5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5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5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5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5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5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5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5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5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5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5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5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5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5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5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5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5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5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5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5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5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5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5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5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5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5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5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5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5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5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5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5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5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5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5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5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5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5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5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5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5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5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5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5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5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5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5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5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5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5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5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5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5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5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5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5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5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5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5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5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5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5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5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5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5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5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5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5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5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5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5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5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5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5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5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5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5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5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5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5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5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5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5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5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5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5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5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5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5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5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5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5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5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5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5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5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5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5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5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5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5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5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5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5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5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5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5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5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5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5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5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5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5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5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5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5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5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5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5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5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5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5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5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5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5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5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5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5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5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5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5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5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5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5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5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5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5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5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5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5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5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5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5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5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5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5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5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5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5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5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5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5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5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5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5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5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5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5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5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5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5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5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5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5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5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5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5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5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5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5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5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5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5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5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5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5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5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5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5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5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5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5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5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5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5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5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5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5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5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5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5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5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5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5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5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5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5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5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5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5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5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5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5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5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5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5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5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5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5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5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5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5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5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5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5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5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5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5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5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5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5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5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5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5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5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5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5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5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5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5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5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5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5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5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5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5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5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5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5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5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5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5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5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5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5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5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5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5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5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5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5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5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5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5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5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5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5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5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5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5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5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5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5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5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5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5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5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5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5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5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5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5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5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5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5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5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5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5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5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5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5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5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5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5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5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5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5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5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5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5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5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5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5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5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5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5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5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5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5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5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5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5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5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5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5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5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5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5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5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5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5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5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5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5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5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5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5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5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5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5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5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5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5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5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5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5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5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5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5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5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5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5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5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5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5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5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5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5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5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5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5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5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5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5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5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5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5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5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5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5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5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5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5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5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5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5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5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5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5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5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5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5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5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5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5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5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5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5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5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5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5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5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5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5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5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5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5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5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5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5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5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5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5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5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5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5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5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5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5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5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5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5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5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5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5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5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5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5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5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5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5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5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5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5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5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5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5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5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5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5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5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5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5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5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5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5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5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5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5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5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5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5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5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5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5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5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5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5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5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5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5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5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5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5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5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5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5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5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5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5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5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5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5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5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5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5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5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5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5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5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5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5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5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5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5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5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5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5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5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5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5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5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5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5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5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5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5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5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5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5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5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5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5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5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5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5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5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5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5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5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5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5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5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5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5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5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5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5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5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5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5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5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5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5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5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5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5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5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5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5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5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5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5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5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5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5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5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5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5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5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5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5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5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5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5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5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0" name="Google Shape;4780;p5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5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5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5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5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5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5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5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5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5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5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5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5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5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5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5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5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5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5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5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5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5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5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5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5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5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5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5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8" name="Google Shape;4808;p5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9" name="Google Shape;4809;p5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5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5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5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5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5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5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5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5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5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5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5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5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5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5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5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5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5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5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5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5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5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5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5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5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5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5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5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5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5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5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5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5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5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5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5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5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5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5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5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5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5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5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5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5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5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5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5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5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5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5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5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5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5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5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5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5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5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5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5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5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5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5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5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5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5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5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5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5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5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5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5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1" name="Google Shape;4881;p5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2" name="Google Shape;4882;p5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5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5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5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5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5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5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5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5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5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5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5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5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5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5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5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5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5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5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5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5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5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5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5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5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5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5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5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5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5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5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5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5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5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5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5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5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5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5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5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5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5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5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5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6" name="Google Shape;4926;p5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5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5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5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5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5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5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5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5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5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5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5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5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5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5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5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5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5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5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5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5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7" name="Google Shape;4947;p5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5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5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5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5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5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5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5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5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5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5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8" name="Google Shape;4958;p5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5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5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5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5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5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5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5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5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5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5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5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5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5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5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5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5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5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5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5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5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5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5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5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5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5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5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5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5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7" name="Google Shape;4987;p5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8" name="Google Shape;4988;p5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5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5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5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5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3" name="Google Shape;4993;p5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4" name="Google Shape;4994;p5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5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5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5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5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9" name="Google Shape;4999;p5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0" name="Google Shape;5000;p5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5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5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5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5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5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5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5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5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5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5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5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5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5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5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5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5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5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5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5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5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5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5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5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5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5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5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5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5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5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0" name="Google Shape;5030;p5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5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5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5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5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5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5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5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5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5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5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5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5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5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5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5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5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5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5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5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5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5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5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5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5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5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6" name="Google Shape;5056;p5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5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5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5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5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5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5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5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5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5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5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5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5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5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5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5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5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5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5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5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5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5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5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5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5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5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5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5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5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5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5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5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5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5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5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5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2" name="Google Shape;5092;p5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3" name="Google Shape;5093;p5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5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5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5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5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5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5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5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1" name="Google Shape;5101;p5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2" name="Google Shape;5102;p5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5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5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5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5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5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5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5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5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5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5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5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5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5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5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5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5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9" name="Google Shape;5119;p5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5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5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5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5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5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5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5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5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5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5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5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5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5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5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5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5" name="Google Shape;5135;p5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5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5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5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5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5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5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5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3" name="Google Shape;5143;p5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5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5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5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5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5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5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0" name="Google Shape;5150;p5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1" name="Google Shape;5151;p5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5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5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5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5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5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5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8" name="Google Shape;5158;p5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9" name="Google Shape;5159;p5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5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5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5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5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5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5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5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7" name="Google Shape;5167;p5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5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5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5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5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5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5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5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5" name="Google Shape;5175;p5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5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5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5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5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5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5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5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5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5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5" name="Google Shape;5185;p5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5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5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8" name="Google Shape;5188;p5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5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0" name="Google Shape;5190;p5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5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5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5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5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5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5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7" name="Google Shape;5197;p5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5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5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5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5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5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5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4" name="Google Shape;5204;p5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5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5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7" name="Google Shape;5207;p5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8" name="Google Shape;5208;p5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5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5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5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2" name="Google Shape;5212;p5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3" name="Google Shape;5213;p5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5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5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6" name="Google Shape;5216;p5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7" name="Google Shape;5217;p5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8" name="Google Shape;5218;p5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5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0" name="Google Shape;5220;p5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5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2" name="Google Shape;5222;p5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3" name="Google Shape;5223;p5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5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5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6" name="Google Shape;5226;p5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5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5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5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0" name="Google Shape;5230;p5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1" name="Google Shape;5231;p5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5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5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5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5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5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5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5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5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5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5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5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5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5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5" name="Google Shape;5245;p5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5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7" name="Google Shape;5247;p5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8" name="Google Shape;5248;p5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5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0" name="Google Shape;5250;p5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1" name="Google Shape;5251;p5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5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5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5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5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5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5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5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5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5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5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5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5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5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5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5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5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5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9" name="Google Shape;5269;p5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5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5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5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5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5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5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5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5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5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5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5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5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5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5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5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5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5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5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5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5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5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5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5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5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5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5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5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5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5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5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5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5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5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5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5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5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5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5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5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5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5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5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5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5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5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5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5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5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5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5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5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5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5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5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5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5" name="Google Shape;5325;p5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6" name="Google Shape;5326;p5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5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8" name="Google Shape;5328;p5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9" name="Google Shape;5329;p5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5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5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5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5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5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5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5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5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5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5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5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5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5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5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5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5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5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5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5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5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5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5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5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5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5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5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5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5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5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5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5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5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5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5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5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5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5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5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5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5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5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5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5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5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4" name="Google Shape;5374;p5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5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5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7" name="Google Shape;5377;p5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8" name="Google Shape;5378;p5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5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5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5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5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5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5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5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5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5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5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5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5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5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5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5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5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5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5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5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5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5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5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5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5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5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5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5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5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7" name="Google Shape;5407;p5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8" name="Google Shape;5408;p5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5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5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5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5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5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5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5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5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5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5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5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5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5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5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5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5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5" name="Google Shape;5425;p5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6" name="Google Shape;5426;p5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5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5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5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5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5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5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5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5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5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5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5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5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5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5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5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5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5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5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5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5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5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5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5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5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1" name="Google Shape;5451;p5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5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5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5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5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5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5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5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5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5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1" name="Google Shape;5461;p5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5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5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5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5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5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5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5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5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5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5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5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5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5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5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6" name="Google Shape;5476;p5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5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5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5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5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5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5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5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5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5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5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5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5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5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5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5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5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5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5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5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5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5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5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5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5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5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5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5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5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5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5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5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5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5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5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5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5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5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5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5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5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5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5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5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5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5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5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5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5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5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5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5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5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5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5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5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5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5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5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5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5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5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5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5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5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5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5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5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5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5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5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5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5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5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5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5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5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5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5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5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5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5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5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5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5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5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5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5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5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5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5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5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5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5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5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5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5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5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5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5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5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5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5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5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5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5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5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5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5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5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5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5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5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5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5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5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5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5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5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5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5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5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5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5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5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5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5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5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5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5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5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5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5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5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5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5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5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5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5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5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5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5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5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5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5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5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5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5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5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5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5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5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5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5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5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5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5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5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5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5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5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5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5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5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5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5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5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5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5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5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5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5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5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5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5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5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5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5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5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5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5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5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5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5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5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5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5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5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5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5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5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5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5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5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5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5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5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5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5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5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5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5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5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5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5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5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5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5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5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5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5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5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5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5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5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5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5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5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5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5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5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5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5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5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5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5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5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5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5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5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5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5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5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5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5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5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5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5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5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5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5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5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5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5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5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5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5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5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5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5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5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5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5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5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5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5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5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5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5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5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5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5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5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5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5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5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5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5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5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5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5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5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5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5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5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5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5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5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5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5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5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5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5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5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5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5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5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5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5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5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5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5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5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5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5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5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5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5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5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5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5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5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5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5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5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5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5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5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5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5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5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5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5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5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5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5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5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5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5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5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5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5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5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5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5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5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5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5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5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5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5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5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5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5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5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5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5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5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5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5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5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5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5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5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5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5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5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5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5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5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5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5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5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5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5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5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5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5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5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5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5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5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5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5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5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5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5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5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5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5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5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5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5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5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5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5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5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5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5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5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5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5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5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5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5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5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5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5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5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5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5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5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5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5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5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5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5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5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5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5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5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5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5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5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5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5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5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5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5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5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5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5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5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5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5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5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5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5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5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5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5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5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5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5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5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5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5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5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5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5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5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5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5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5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5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5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5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5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5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5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5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5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5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5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5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5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5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5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5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5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5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5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5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5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5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5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2" name="Google Shape;5932;p5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3" name="Google Shape;5933;p5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5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5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5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5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5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5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5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5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5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5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5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5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6" name="Google Shape;5946;p5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5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5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5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5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5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5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5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5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5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5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5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5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5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5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5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5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5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5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5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5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5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5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5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5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5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5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5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5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5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5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5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5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5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5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5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5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5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5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5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5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5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5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5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5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5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5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5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5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5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5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5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5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5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5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1" name="Google Shape;6001;p5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5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5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5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5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5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5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5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5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5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5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5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5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5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5" name="Google Shape;6015;p5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6" name="Google Shape;6016;p5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5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8" name="Google Shape;6018;p5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5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5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5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2" name="Google Shape;6022;p5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5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5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5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5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5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5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9" name="Google Shape;6029;p5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5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5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5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5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5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5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5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7" name="Google Shape;6037;p5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8" name="Google Shape;6038;p5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9" name="Google Shape;6039;p5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5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5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5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5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5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5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5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5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5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5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0" name="Google Shape;6050;p5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1" name="Google Shape;6051;p5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5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5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5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5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5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5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5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9" name="Google Shape;6059;p5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5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5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5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5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5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5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5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7" name="Google Shape;6067;p5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8" name="Google Shape;6068;p5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5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5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5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5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5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5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5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5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5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5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5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0" name="Google Shape;6080;p5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5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5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5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5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5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5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5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8" name="Google Shape;6088;p5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9" name="Google Shape;6089;p5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5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5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5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5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5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5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5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5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5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9" name="Google Shape;6099;p5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0" name="Google Shape;6100;p5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5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5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5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5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5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5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5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5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5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0" name="Google Shape;6110;p5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1" name="Google Shape;6111;p5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5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5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5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5" name="Google Shape;6115;p5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6" name="Google Shape;6116;p5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5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5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5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5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5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5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5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5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5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5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5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8" name="Google Shape;6128;p5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5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5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5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5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5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4" name="Google Shape;6134;p5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5" name="Google Shape;6135;p5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5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5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5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9" name="Google Shape;6139;p5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5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5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5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3" name="Google Shape;6143;p5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5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5" name="Google Shape;6145;p5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6" name="Google Shape;6146;p5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5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5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5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5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5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5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5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5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5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5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5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5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5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5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5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5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5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5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5" name="Google Shape;6165;p5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5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5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5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9" name="Google Shape;6169;p5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0" name="Google Shape;6170;p5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5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5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5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4" name="Google Shape;6174;p5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5" name="Google Shape;6175;p5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5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7" name="Google Shape;6177;p5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8" name="Google Shape;6178;p5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5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5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5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5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3" name="Google Shape;6183;p5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4" name="Google Shape;6184;p5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5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5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5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5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5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5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5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5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5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4" name="Google Shape;6194;p5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5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5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5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5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5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5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5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5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5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5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5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5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5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5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5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5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5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5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5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5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5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5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5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5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5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5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5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5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5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5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5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5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5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5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5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5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5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5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5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5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5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5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5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5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5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5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5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5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5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5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5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5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5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5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5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5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5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5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5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5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5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5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5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5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5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5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5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5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5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5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5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6" name="Google Shape;6266;p5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5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5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5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5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5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5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5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5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5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6" name="Google Shape;6276;p5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7" name="Google Shape;6277;p5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5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5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0" name="Google Shape;6280;p5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5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5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5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5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5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5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5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5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5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5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5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5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5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5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5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5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5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5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5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5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5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2" name="Google Shape;6302;p5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5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5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5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5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7" name="Google Shape;6307;p5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8" name="Google Shape;6308;p5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5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5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5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5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3" name="Google Shape;6313;p5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4" name="Google Shape;6314;p5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5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5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5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5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5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5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5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5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5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5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5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5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5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5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9" name="Google Shape;6329;p5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5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5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5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5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5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5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5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5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5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5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5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5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5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5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5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5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5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5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5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5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5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5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2" name="Google Shape;6352;p5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3" name="Google Shape;6353;p5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5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5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5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5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5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9" name="Google Shape;6359;p5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0" name="Google Shape;6360;p5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5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5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5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4" name="Google Shape;6364;p5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5" name="Google Shape;6365;p5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5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5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5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5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0" name="Google Shape;6370;p5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5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5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5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5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5" name="Google Shape;6375;p5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5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5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5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9" name="Google Shape;6379;p5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0" name="Google Shape;6380;p5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5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5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5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5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5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6" name="Google Shape;6386;p5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5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5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5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5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1" name="Google Shape;6391;p5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5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5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4" name="Google Shape;6394;p5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5" name="Google Shape;6395;p5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5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5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5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5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5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5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5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3" name="Google Shape;6403;p5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4" name="Google Shape;6404;p5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5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5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5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5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5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5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1" name="Google Shape;6411;p5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2" name="Google Shape;6412;p5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5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5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5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6" name="Google Shape;6416;p5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5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5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5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5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5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2" name="Google Shape;6422;p5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3" name="Google Shape;6423;p5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5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5" name="Google Shape;6425;p5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6" name="Google Shape;6426;p5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5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5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5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5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1" name="Google Shape;6431;p5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5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5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5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5" name="Google Shape;6435;p5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6" name="Google Shape;6436;p5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5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5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5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5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5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5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5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4" name="Google Shape;6444;p5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5" name="Google Shape;6445;p5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5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5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5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5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5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1" name="Google Shape;6451;p5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5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5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5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5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5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5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8" name="Google Shape;6458;p5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5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5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5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5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5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5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5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5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5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8" name="Google Shape;6468;p5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9" name="Google Shape;6469;p5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5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5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5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5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5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5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6" name="Google Shape;6476;p5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5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5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5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5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1" name="Google Shape;6481;p5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2" name="Google Shape;6482;p5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5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5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5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5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5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5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5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0" name="Google Shape;6490;p5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5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5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5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5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5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5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7" name="Google Shape;6497;p5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5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9" name="Google Shape;6499;p5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0" name="Google Shape;6500;p5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5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5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5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5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5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5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5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8" name="Google Shape;6508;p5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5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5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5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5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5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5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5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5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7" name="Google Shape;6517;p5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5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5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5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5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5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5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5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5" name="Google Shape;6525;p5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6" name="Google Shape;6526;p5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5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5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5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5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5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2" name="Google Shape;6532;p5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3" name="Google Shape;6533;p5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5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5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5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5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8" name="Google Shape;6538;p5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9" name="Google Shape;6539;p5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5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5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5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5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5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5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6" name="Google Shape;6546;p5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7" name="Google Shape;6547;p5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5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5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5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5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5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3" name="Google Shape;6553;p5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4" name="Google Shape;6554;p5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5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5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7" name="Google Shape;6557;p5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5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5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5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5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5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5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5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5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5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7" name="Google Shape;6567;p5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5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5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5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5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5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5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5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5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5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5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8" name="Google Shape;6578;p5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9" name="Google Shape;6579;p5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5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5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5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5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5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5" name="Google Shape;6585;p5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6" name="Google Shape;6586;p5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5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5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5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5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1" name="Google Shape;6591;p5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2" name="Google Shape;6592;p5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5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5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5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5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5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5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5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0" name="Google Shape;6600;p5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1" name="Google Shape;6601;p5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5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5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5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5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5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5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8" name="Google Shape;6608;p5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9" name="Google Shape;6609;p5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5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5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5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5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5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5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6" name="Google Shape;6616;p5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7" name="Google Shape;6617;p5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5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5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5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5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5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5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5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5" name="Google Shape;6625;p5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6" name="Google Shape;6626;p5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5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5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5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5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5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5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5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5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5" name="Google Shape;6635;p5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6" name="Google Shape;6636;p5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7" name="Google Shape;6637;p5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8" name="Google Shape;6638;p5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5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0" name="Google Shape;6640;p5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1" name="Google Shape;6641;p5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5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5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5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5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6" name="Google Shape;6646;p5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5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5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5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0" name="Google Shape;6650;p5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5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5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5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5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5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6" name="Google Shape;6656;p5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5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5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5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0" name="Google Shape;6660;p5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1" name="Google Shape;6661;p5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5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5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5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5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5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5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5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5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5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1" name="Google Shape;6671;p5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5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5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5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5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6" name="Google Shape;6676;p5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7" name="Google Shape;6677;p5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5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5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5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5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2" name="Google Shape;6682;p5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3" name="Google Shape;6683;p5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5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5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5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7" name="Google Shape;6687;p5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5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5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0" name="Google Shape;6690;p5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1" name="Google Shape;6691;p5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5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5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5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5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6" name="Google Shape;6696;p5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7" name="Google Shape;6697;p5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5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5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5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5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5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5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5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5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5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5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8" name="Google Shape;6708;p5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5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0" name="Google Shape;6710;p5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5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5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5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4" name="Google Shape;6714;p5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5" name="Google Shape;6715;p5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5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5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5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5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5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5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5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5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5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5" name="Google Shape;6725;p5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5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5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5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5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5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5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5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5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5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5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5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5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5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5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5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5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5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5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5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5" name="Google Shape;6745;p5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5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5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5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9" name="Google Shape;6749;p5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5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5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5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5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4" name="Google Shape;6754;p5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5" name="Google Shape;6755;p5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5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5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5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5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5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5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5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5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4" name="Google Shape;6764;p5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5" name="Google Shape;6765;p5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5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5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5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5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5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5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5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5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5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5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6" name="Google Shape;6776;p5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7" name="Google Shape;6777;p5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5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5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5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1" name="Google Shape;6781;p5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2" name="Google Shape;6782;p5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5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5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5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5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5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8" name="Google Shape;6788;p5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9" name="Google Shape;6789;p5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5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5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5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5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5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5" name="Google Shape;6795;p5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6" name="Google Shape;6796;p5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5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5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5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5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5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5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5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4" name="Google Shape;6804;p5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5" name="Google Shape;6805;p5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5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5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5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5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5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1" name="Google Shape;6811;p5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2" name="Google Shape;6812;p5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5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5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5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6" name="Google Shape;6816;p5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7" name="Google Shape;6817;p5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5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5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5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5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5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5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5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5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5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7" name="Google Shape;6827;p5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8" name="Google Shape;6828;p5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5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5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5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5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5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4" name="Google Shape;6834;p5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5" name="Google Shape;6835;p5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5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5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5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5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5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5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5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3" name="Google Shape;6843;p5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5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5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5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5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5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5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5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5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5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5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4" name="Google Shape;6854;p5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5" name="Google Shape;6855;p5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5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5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5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5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5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5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2" name="Google Shape;6862;p5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5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5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5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5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5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5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5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5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5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5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5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5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5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6" name="Google Shape;6876;p5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7" name="Google Shape;6877;p5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5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5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5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5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2" name="Google Shape;6882;p5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3" name="Google Shape;6883;p5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5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5" name="Google Shape;6885;p54"/>
          <p:cNvGrpSpPr/>
          <p:nvPr/>
        </p:nvGrpSpPr>
        <p:grpSpPr>
          <a:xfrm>
            <a:off x="3450485" y="919691"/>
            <a:ext cx="2310381" cy="1488888"/>
            <a:chOff x="229225" y="549050"/>
            <a:chExt cx="7161750" cy="4615275"/>
          </a:xfrm>
        </p:grpSpPr>
        <p:sp>
          <p:nvSpPr>
            <p:cNvPr id="6886" name="Google Shape;6886;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8" name="Google Shape;6888;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9" name="Google Shape;6889;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2" name="Google Shape;6892;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3" name="Google Shape;6893;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5" name="Google Shape;6895;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6" name="Google Shape;6896;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2" name="Google Shape;6902;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3" name="Google Shape;6903;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6" name="Google Shape;6906;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7" name="Google Shape;6907;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1" name="Google Shape;6911;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2" name="Google Shape;6912;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9" name="Google Shape;6929;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0" name="Google Shape;6930;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6" name="Google Shape;6936;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7" name="Google Shape;6937;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3" name="Google Shape;6943;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4" name="Google Shape;6944;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8" name="Google Shape;6948;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9" name="Google Shape;6949;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2" name="Google Shape;6952;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3" name="Google Shape;6953;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9" name="Google Shape;6959;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0" name="Google Shape;6960;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8" name="Google Shape;6968;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9" name="Google Shape;6969;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5" name="Google Shape;6975;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6" name="Google Shape;6976;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9" name="Google Shape;6979;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0" name="Google Shape;6980;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7" name="Google Shape;6987;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8" name="Google Shape;6988;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4" name="Google Shape;6994;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5" name="Google Shape;6995;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1" name="Google Shape;7001;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2" name="Google Shape;7002;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3" name="Google Shape;7003;p54"/>
          <p:cNvGrpSpPr/>
          <p:nvPr/>
        </p:nvGrpSpPr>
        <p:grpSpPr>
          <a:xfrm>
            <a:off x="3548403" y="2849588"/>
            <a:ext cx="2310282" cy="1374222"/>
            <a:chOff x="238125" y="732525"/>
            <a:chExt cx="7130500" cy="4241425"/>
          </a:xfrm>
        </p:grpSpPr>
        <p:sp>
          <p:nvSpPr>
            <p:cNvPr id="7004" name="Google Shape;7004;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6" name="Google Shape;7006;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1" name="Google Shape;7011;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2" name="Google Shape;7012;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8" name="Google Shape;7018;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2" name="Google Shape;7042;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7" name="Google Shape;7047;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8" name="Google Shape;7048;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7" name="Google Shape;7057;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0" name="Google Shape;7060;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4" name="Google Shape;7064;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5" name="Google Shape;7065;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1" name="Google Shape;7071;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2" name="Google Shape;7072;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8" name="Google Shape;7078;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9" name="Google Shape;7079;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3" name="Google Shape;7083;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4" name="Google Shape;7084;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7" name="Google Shape;7087;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8" name="Google Shape;7088;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1" name="Google Shape;7091;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2" name="Google Shape;7092;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3" name="Google Shape;7093;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0" name="Google Shape;7100;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1" name="Google Shape;7101;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7" name="Google Shape;7107;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8" name="Google Shape;7108;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3" name="Google Shape;7113;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4" name="Google Shape;7114;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7121" name="Shape 7121"/>
        <p:cNvGrpSpPr/>
        <p:nvPr/>
      </p:nvGrpSpPr>
      <p:grpSpPr>
        <a:xfrm>
          <a:off x="0" y="0"/>
          <a:ext cx="0" cy="0"/>
          <a:chOff x="0" y="0"/>
          <a:chExt cx="0" cy="0"/>
        </a:xfrm>
      </p:grpSpPr>
      <p:grpSp>
        <p:nvGrpSpPr>
          <p:cNvPr id="7122" name="Google Shape;7122;p55"/>
          <p:cNvGrpSpPr/>
          <p:nvPr/>
        </p:nvGrpSpPr>
        <p:grpSpPr>
          <a:xfrm>
            <a:off x="2100560" y="3398663"/>
            <a:ext cx="1102891" cy="760337"/>
            <a:chOff x="4967783" y="2151471"/>
            <a:chExt cx="3920692" cy="2702940"/>
          </a:xfrm>
        </p:grpSpPr>
        <p:grpSp>
          <p:nvGrpSpPr>
            <p:cNvPr id="7123" name="Google Shape;7123;p55"/>
            <p:cNvGrpSpPr/>
            <p:nvPr/>
          </p:nvGrpSpPr>
          <p:grpSpPr>
            <a:xfrm>
              <a:off x="5045709" y="2252109"/>
              <a:ext cx="3761071" cy="2501708"/>
              <a:chOff x="2691784" y="1805334"/>
              <a:chExt cx="3761071" cy="2501708"/>
            </a:xfrm>
          </p:grpSpPr>
          <p:sp>
            <p:nvSpPr>
              <p:cNvPr id="7124" name="Google Shape;7124;p5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5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5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5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5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5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5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1" name="Google Shape;7131;p55"/>
            <p:cNvGrpSpPr/>
            <p:nvPr/>
          </p:nvGrpSpPr>
          <p:grpSpPr>
            <a:xfrm>
              <a:off x="4967783" y="2151471"/>
              <a:ext cx="3920692" cy="2702940"/>
              <a:chOff x="2613858" y="1704696"/>
              <a:chExt cx="3920692" cy="2702940"/>
            </a:xfrm>
          </p:grpSpPr>
          <p:sp>
            <p:nvSpPr>
              <p:cNvPr id="7132" name="Google Shape;7132;p5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3" name="Google Shape;7133;p5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4" name="Google Shape;7134;p5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5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5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37" name="Google Shape;7137;p55"/>
          <p:cNvGrpSpPr/>
          <p:nvPr/>
        </p:nvGrpSpPr>
        <p:grpSpPr>
          <a:xfrm>
            <a:off x="3504468" y="1286940"/>
            <a:ext cx="1561911" cy="708580"/>
            <a:chOff x="3530532" y="1496185"/>
            <a:chExt cx="1561911" cy="708580"/>
          </a:xfrm>
        </p:grpSpPr>
        <p:grpSp>
          <p:nvGrpSpPr>
            <p:cNvPr id="7138" name="Google Shape;7138;p55"/>
            <p:cNvGrpSpPr/>
            <p:nvPr/>
          </p:nvGrpSpPr>
          <p:grpSpPr>
            <a:xfrm>
              <a:off x="3720318" y="1857562"/>
              <a:ext cx="1372125" cy="54"/>
              <a:chOff x="3720318" y="1857562"/>
              <a:chExt cx="1372125" cy="54"/>
            </a:xfrm>
          </p:grpSpPr>
          <p:cxnSp>
            <p:nvCxnSpPr>
              <p:cNvPr id="7139" name="Google Shape;7139;p55"/>
              <p:cNvCxnSpPr>
                <a:endCxn id="714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41" name="Google Shape;7141;p5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42" name="Google Shape;7142;p5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43" name="Google Shape;7143;p55"/>
              <p:cNvCxnSpPr>
                <a:stCxn id="714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144" name="Google Shape;7144;p55"/>
            <p:cNvGrpSpPr/>
            <p:nvPr/>
          </p:nvGrpSpPr>
          <p:grpSpPr>
            <a:xfrm>
              <a:off x="3567462" y="1496185"/>
              <a:ext cx="286500" cy="272914"/>
              <a:chOff x="3567462" y="1496185"/>
              <a:chExt cx="286500" cy="272914"/>
            </a:xfrm>
          </p:grpSpPr>
          <p:cxnSp>
            <p:nvCxnSpPr>
              <p:cNvPr id="7145" name="Google Shape;7145;p5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146" name="Google Shape;7146;p5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47" name="Google Shape;7147;p5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8" name="Google Shape;7148;p5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49" name="Google Shape;7149;p55"/>
            <p:cNvGrpSpPr/>
            <p:nvPr/>
          </p:nvGrpSpPr>
          <p:grpSpPr>
            <a:xfrm>
              <a:off x="3929014" y="1960574"/>
              <a:ext cx="286500" cy="242342"/>
              <a:chOff x="3929014" y="1960574"/>
              <a:chExt cx="286500" cy="242342"/>
            </a:xfrm>
          </p:grpSpPr>
          <p:cxnSp>
            <p:nvCxnSpPr>
              <p:cNvPr id="7150" name="Google Shape;7150;p5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151" name="Google Shape;7151;p5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52" name="Google Shape;7152;p55"/>
            <p:cNvGrpSpPr/>
            <p:nvPr/>
          </p:nvGrpSpPr>
          <p:grpSpPr>
            <a:xfrm>
              <a:off x="4290828" y="1496185"/>
              <a:ext cx="286500" cy="272914"/>
              <a:chOff x="4290828" y="1496185"/>
              <a:chExt cx="286500" cy="272914"/>
            </a:xfrm>
          </p:grpSpPr>
          <p:cxnSp>
            <p:nvCxnSpPr>
              <p:cNvPr id="7153" name="Google Shape;7153;p5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154" name="Google Shape;7154;p5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55" name="Google Shape;7155;p5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5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56" name="Google Shape;7156;p55"/>
            <p:cNvGrpSpPr/>
            <p:nvPr/>
          </p:nvGrpSpPr>
          <p:grpSpPr>
            <a:xfrm>
              <a:off x="4657726" y="1959674"/>
              <a:ext cx="286500" cy="245092"/>
              <a:chOff x="4657726" y="1959674"/>
              <a:chExt cx="286500" cy="245092"/>
            </a:xfrm>
          </p:grpSpPr>
          <p:cxnSp>
            <p:nvCxnSpPr>
              <p:cNvPr id="7157" name="Google Shape;7157;p5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158" name="Google Shape;7158;p5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59" name="Google Shape;7159;p55"/>
          <p:cNvGrpSpPr/>
          <p:nvPr/>
        </p:nvGrpSpPr>
        <p:grpSpPr>
          <a:xfrm>
            <a:off x="3486488" y="2149036"/>
            <a:ext cx="1597032" cy="378649"/>
            <a:chOff x="3512551" y="2358282"/>
            <a:chExt cx="1597032" cy="378649"/>
          </a:xfrm>
        </p:grpSpPr>
        <p:grpSp>
          <p:nvGrpSpPr>
            <p:cNvPr id="7160" name="Google Shape;7160;p55"/>
            <p:cNvGrpSpPr/>
            <p:nvPr/>
          </p:nvGrpSpPr>
          <p:grpSpPr>
            <a:xfrm>
              <a:off x="3738198" y="2553002"/>
              <a:ext cx="1145834" cy="117"/>
              <a:chOff x="3738198" y="2553002"/>
              <a:chExt cx="1145834" cy="117"/>
            </a:xfrm>
          </p:grpSpPr>
          <p:cxnSp>
            <p:nvCxnSpPr>
              <p:cNvPr id="7161" name="Google Shape;7161;p5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162" name="Google Shape;7162;p5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163" name="Google Shape;7163;p55"/>
              <p:cNvCxnSpPr>
                <a:stCxn id="7164" idx="6"/>
                <a:endCxn id="716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166" name="Google Shape;7166;p55"/>
            <p:cNvGrpSpPr/>
            <p:nvPr/>
          </p:nvGrpSpPr>
          <p:grpSpPr>
            <a:xfrm>
              <a:off x="3969644" y="2440153"/>
              <a:ext cx="225900" cy="296779"/>
              <a:chOff x="3969644" y="2440153"/>
              <a:chExt cx="225900" cy="296779"/>
            </a:xfrm>
          </p:grpSpPr>
          <p:cxnSp>
            <p:nvCxnSpPr>
              <p:cNvPr id="7167" name="Google Shape;7167;p5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165" name="Google Shape;7165;p5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5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69" name="Google Shape;7169;p55"/>
            <p:cNvGrpSpPr/>
            <p:nvPr/>
          </p:nvGrpSpPr>
          <p:grpSpPr>
            <a:xfrm>
              <a:off x="4426818" y="2358282"/>
              <a:ext cx="225600" cy="307471"/>
              <a:chOff x="4426818" y="2358282"/>
              <a:chExt cx="225600" cy="307471"/>
            </a:xfrm>
          </p:grpSpPr>
          <p:cxnSp>
            <p:nvCxnSpPr>
              <p:cNvPr id="7170" name="Google Shape;7170;p55"/>
              <p:cNvCxnSpPr>
                <a:stCxn id="717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172" name="Google Shape;7172;p5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1" name="Google Shape;7171;p5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3" name="Google Shape;7173;p55"/>
            <p:cNvGrpSpPr/>
            <p:nvPr/>
          </p:nvGrpSpPr>
          <p:grpSpPr>
            <a:xfrm>
              <a:off x="4883984" y="2440153"/>
              <a:ext cx="225600" cy="296479"/>
              <a:chOff x="4883984" y="2440153"/>
              <a:chExt cx="225600" cy="296479"/>
            </a:xfrm>
          </p:grpSpPr>
          <p:cxnSp>
            <p:nvCxnSpPr>
              <p:cNvPr id="7174" name="Google Shape;7174;p5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175" name="Google Shape;7175;p5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6" name="Google Shape;7176;p5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77" name="Google Shape;7177;p55"/>
            <p:cNvGrpSpPr/>
            <p:nvPr/>
          </p:nvGrpSpPr>
          <p:grpSpPr>
            <a:xfrm>
              <a:off x="3512551" y="2358356"/>
              <a:ext cx="225647" cy="307629"/>
              <a:chOff x="2182679" y="2005014"/>
              <a:chExt cx="792300" cy="1080158"/>
            </a:xfrm>
          </p:grpSpPr>
          <p:cxnSp>
            <p:nvCxnSpPr>
              <p:cNvPr id="7178" name="Google Shape;7178;p55"/>
              <p:cNvCxnSpPr>
                <a:stCxn id="717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164" name="Google Shape;7164;p5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9" name="Google Shape;7179;p5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80" name="Google Shape;7180;p55"/>
          <p:cNvGrpSpPr/>
          <p:nvPr/>
        </p:nvGrpSpPr>
        <p:grpSpPr>
          <a:xfrm>
            <a:off x="6846570" y="972834"/>
            <a:ext cx="1559809" cy="722610"/>
            <a:chOff x="634175" y="2986275"/>
            <a:chExt cx="3147949" cy="1458344"/>
          </a:xfrm>
        </p:grpSpPr>
        <p:cxnSp>
          <p:nvCxnSpPr>
            <p:cNvPr id="7181" name="Google Shape;7181;p55"/>
            <p:cNvCxnSpPr>
              <a:stCxn id="7182" idx="4"/>
              <a:endCxn id="718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184" name="Google Shape;7184;p55"/>
            <p:cNvCxnSpPr>
              <a:stCxn id="7183" idx="0"/>
              <a:endCxn id="718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186" name="Google Shape;7186;p55"/>
            <p:cNvCxnSpPr>
              <a:stCxn id="7185" idx="4"/>
              <a:endCxn id="718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188" name="Google Shape;7188;p55"/>
            <p:cNvCxnSpPr>
              <a:stCxn id="7187" idx="0"/>
              <a:endCxn id="718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189" name="Google Shape;7189;p5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85" name="Google Shape;7185;p5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82" name="Google Shape;7182;p5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87" name="Google Shape;7187;p5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83" name="Google Shape;7183;p5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190" name="Google Shape;7190;p55"/>
          <p:cNvGrpSpPr/>
          <p:nvPr/>
        </p:nvGrpSpPr>
        <p:grpSpPr>
          <a:xfrm>
            <a:off x="3500360" y="2682741"/>
            <a:ext cx="1570719" cy="294123"/>
            <a:chOff x="998425" y="1182125"/>
            <a:chExt cx="1065400" cy="199500"/>
          </a:xfrm>
        </p:grpSpPr>
        <p:sp>
          <p:nvSpPr>
            <p:cNvPr id="7191" name="Google Shape;7191;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5" name="Google Shape;7195;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96" name="Google Shape;7196;p55"/>
          <p:cNvGrpSpPr/>
          <p:nvPr/>
        </p:nvGrpSpPr>
        <p:grpSpPr>
          <a:xfrm>
            <a:off x="6843616" y="1800228"/>
            <a:ext cx="1565716" cy="366729"/>
            <a:chOff x="1247650" y="2075423"/>
            <a:chExt cx="6648477" cy="1557238"/>
          </a:xfrm>
        </p:grpSpPr>
        <p:sp>
          <p:nvSpPr>
            <p:cNvPr id="7197" name="Google Shape;7197;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2" name="Google Shape;7202;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3" name="Google Shape;7203;p55"/>
          <p:cNvGrpSpPr/>
          <p:nvPr/>
        </p:nvGrpSpPr>
        <p:grpSpPr>
          <a:xfrm>
            <a:off x="6827928" y="2949043"/>
            <a:ext cx="1597061" cy="663440"/>
            <a:chOff x="6796238" y="3158297"/>
            <a:chExt cx="1630319" cy="677257"/>
          </a:xfrm>
        </p:grpSpPr>
        <p:cxnSp>
          <p:nvCxnSpPr>
            <p:cNvPr id="7204" name="Google Shape;7204;p5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205" name="Google Shape;7205;p5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206" name="Google Shape;7206;p5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207" name="Google Shape;7207;p5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208" name="Google Shape;7208;p55"/>
            <p:cNvGrpSpPr/>
            <p:nvPr/>
          </p:nvGrpSpPr>
          <p:grpSpPr>
            <a:xfrm>
              <a:off x="6796238" y="3311904"/>
              <a:ext cx="1630319" cy="377697"/>
              <a:chOff x="6796238" y="3311904"/>
              <a:chExt cx="1630319" cy="377697"/>
            </a:xfrm>
          </p:grpSpPr>
          <p:sp>
            <p:nvSpPr>
              <p:cNvPr id="7209" name="Google Shape;7209;p5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5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5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12" name="Google Shape;7212;p55"/>
          <p:cNvGrpSpPr/>
          <p:nvPr/>
        </p:nvGrpSpPr>
        <p:grpSpPr>
          <a:xfrm>
            <a:off x="5349066" y="970435"/>
            <a:ext cx="1368606" cy="1593805"/>
            <a:chOff x="1839112" y="2209163"/>
            <a:chExt cx="1918159" cy="2233784"/>
          </a:xfrm>
        </p:grpSpPr>
        <p:sp>
          <p:nvSpPr>
            <p:cNvPr id="7213" name="Google Shape;7213;p5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4" name="Google Shape;7214;p5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5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216" name="Google Shape;7216;p55"/>
            <p:cNvCxnSpPr>
              <a:stCxn id="7213" idx="6"/>
              <a:endCxn id="721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217" name="Google Shape;7217;p55"/>
            <p:cNvCxnSpPr>
              <a:stCxn id="7214" idx="4"/>
              <a:endCxn id="721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219" name="Google Shape;7219;p55"/>
            <p:cNvCxnSpPr>
              <a:stCxn id="7218" idx="6"/>
              <a:endCxn id="721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220" name="Google Shape;7220;p55"/>
            <p:cNvCxnSpPr>
              <a:stCxn id="7215" idx="4"/>
              <a:endCxn id="722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218" name="Google Shape;7218;p5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5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5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223" name="Google Shape;7223;p55"/>
            <p:cNvCxnSpPr>
              <a:endCxn id="722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224" name="Google Shape;7224;p55"/>
          <p:cNvGrpSpPr/>
          <p:nvPr/>
        </p:nvGrpSpPr>
        <p:grpSpPr>
          <a:xfrm>
            <a:off x="3481439" y="976671"/>
            <a:ext cx="1637968" cy="154942"/>
            <a:chOff x="238125" y="2506075"/>
            <a:chExt cx="7115411" cy="673075"/>
          </a:xfrm>
        </p:grpSpPr>
        <p:sp>
          <p:nvSpPr>
            <p:cNvPr id="7225" name="Google Shape;7225;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9" name="Google Shape;7229;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30" name="Google Shape;7230;p55"/>
          <p:cNvGrpSpPr/>
          <p:nvPr/>
        </p:nvGrpSpPr>
        <p:grpSpPr>
          <a:xfrm>
            <a:off x="720124" y="1298269"/>
            <a:ext cx="2476762" cy="91743"/>
            <a:chOff x="1464850" y="436376"/>
            <a:chExt cx="6001362" cy="222300"/>
          </a:xfrm>
        </p:grpSpPr>
        <p:sp>
          <p:nvSpPr>
            <p:cNvPr id="7231" name="Google Shape;7231;p5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2" name="Google Shape;7232;p5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3" name="Google Shape;7233;p5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4" name="Google Shape;7234;p5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5" name="Google Shape;7235;p5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236" name="Google Shape;7236;p5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37" name="Google Shape;7237;p5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38" name="Google Shape;7238;p5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39" name="Google Shape;7239;p5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240" name="Google Shape;7240;p55"/>
          <p:cNvGrpSpPr/>
          <p:nvPr/>
        </p:nvGrpSpPr>
        <p:grpSpPr>
          <a:xfrm>
            <a:off x="706391" y="2533734"/>
            <a:ext cx="1452710" cy="651923"/>
            <a:chOff x="803162" y="2667727"/>
            <a:chExt cx="1411906" cy="633611"/>
          </a:xfrm>
        </p:grpSpPr>
        <p:cxnSp>
          <p:nvCxnSpPr>
            <p:cNvPr id="7241" name="Google Shape;7241;p55"/>
            <p:cNvCxnSpPr>
              <a:stCxn id="7242" idx="2"/>
              <a:endCxn id="724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44" name="Google Shape;7244;p55"/>
            <p:cNvCxnSpPr>
              <a:stCxn id="7245" idx="0"/>
              <a:endCxn id="724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46" name="Google Shape;7246;p55"/>
            <p:cNvCxnSpPr>
              <a:stCxn id="7245" idx="2"/>
              <a:endCxn id="724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48" name="Google Shape;7248;p55"/>
            <p:cNvCxnSpPr>
              <a:stCxn id="7249" idx="0"/>
              <a:endCxn id="724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50" name="Google Shape;7250;p55"/>
            <p:cNvCxnSpPr>
              <a:stCxn id="7243" idx="2"/>
              <a:endCxn id="725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52" name="Google Shape;7252;p55"/>
            <p:cNvCxnSpPr>
              <a:stCxn id="7253" idx="0"/>
              <a:endCxn id="724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249" name="Google Shape;7249;p5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47" name="Google Shape;7247;p5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53" name="Google Shape;7253;p5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51" name="Google Shape;7251;p5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43" name="Google Shape;7243;p5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45" name="Google Shape;7245;p5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42" name="Google Shape;7242;p5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254" name="Google Shape;7254;p55"/>
          <p:cNvGrpSpPr/>
          <p:nvPr/>
        </p:nvGrpSpPr>
        <p:grpSpPr>
          <a:xfrm>
            <a:off x="706393" y="969273"/>
            <a:ext cx="2518541" cy="209309"/>
            <a:chOff x="803163" y="1111966"/>
            <a:chExt cx="2447800" cy="203430"/>
          </a:xfrm>
        </p:grpSpPr>
        <p:grpSp>
          <p:nvGrpSpPr>
            <p:cNvPr id="7255" name="Google Shape;7255;p55"/>
            <p:cNvGrpSpPr/>
            <p:nvPr/>
          </p:nvGrpSpPr>
          <p:grpSpPr>
            <a:xfrm>
              <a:off x="1958180" y="1111966"/>
              <a:ext cx="588019" cy="121396"/>
              <a:chOff x="4808316" y="2800065"/>
              <a:chExt cx="1999386" cy="412910"/>
            </a:xfrm>
          </p:grpSpPr>
          <p:sp>
            <p:nvSpPr>
              <p:cNvPr id="7256" name="Google Shape;7256;p5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57" name="Google Shape;7257;p55"/>
              <p:cNvGrpSpPr/>
              <p:nvPr/>
            </p:nvGrpSpPr>
            <p:grpSpPr>
              <a:xfrm>
                <a:off x="4808316" y="2800065"/>
                <a:ext cx="92400" cy="411825"/>
                <a:chOff x="845575" y="2563700"/>
                <a:chExt cx="92400" cy="411825"/>
              </a:xfrm>
            </p:grpSpPr>
            <p:cxnSp>
              <p:nvCxnSpPr>
                <p:cNvPr id="7258" name="Google Shape;7258;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59" name="Google Shape;7259;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7260" name="Google Shape;7260;p5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261" name="Google Shape;7261;p5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62" name="Google Shape;7262;p55"/>
            <p:cNvGrpSpPr/>
            <p:nvPr/>
          </p:nvGrpSpPr>
          <p:grpSpPr>
            <a:xfrm>
              <a:off x="803163" y="1111974"/>
              <a:ext cx="591158" cy="121545"/>
              <a:chOff x="803163" y="1111974"/>
              <a:chExt cx="591158" cy="121545"/>
            </a:xfrm>
          </p:grpSpPr>
          <p:grpSp>
            <p:nvGrpSpPr>
              <p:cNvPr id="7263" name="Google Shape;7263;p55"/>
              <p:cNvGrpSpPr/>
              <p:nvPr/>
            </p:nvGrpSpPr>
            <p:grpSpPr>
              <a:xfrm>
                <a:off x="803163" y="1111974"/>
                <a:ext cx="27175" cy="121077"/>
                <a:chOff x="845575" y="2563700"/>
                <a:chExt cx="92400" cy="411825"/>
              </a:xfrm>
            </p:grpSpPr>
            <p:cxnSp>
              <p:nvCxnSpPr>
                <p:cNvPr id="7264" name="Google Shape;7264;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65" name="Google Shape;7265;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66" name="Google Shape;7266;p5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7" name="Google Shape;7267;p55"/>
            <p:cNvGrpSpPr/>
            <p:nvPr/>
          </p:nvGrpSpPr>
          <p:grpSpPr>
            <a:xfrm>
              <a:off x="1381910" y="1194219"/>
              <a:ext cx="588341" cy="121177"/>
              <a:chOff x="1381910" y="1194219"/>
              <a:chExt cx="588341" cy="121177"/>
            </a:xfrm>
          </p:grpSpPr>
          <p:grpSp>
            <p:nvGrpSpPr>
              <p:cNvPr id="7268" name="Google Shape;7268;p55"/>
              <p:cNvGrpSpPr/>
              <p:nvPr/>
            </p:nvGrpSpPr>
            <p:grpSpPr>
              <a:xfrm rot="10800000">
                <a:off x="1381910" y="1194319"/>
                <a:ext cx="27175" cy="121077"/>
                <a:chOff x="2070100" y="2563700"/>
                <a:chExt cx="92400" cy="411825"/>
              </a:xfrm>
            </p:grpSpPr>
            <p:cxnSp>
              <p:nvCxnSpPr>
                <p:cNvPr id="7269" name="Google Shape;7269;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70" name="Google Shape;7270;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71" name="Google Shape;7271;p5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2" name="Google Shape;7272;p55"/>
            <p:cNvGrpSpPr/>
            <p:nvPr/>
          </p:nvGrpSpPr>
          <p:grpSpPr>
            <a:xfrm>
              <a:off x="2532079" y="1194219"/>
              <a:ext cx="704927" cy="121177"/>
              <a:chOff x="2532079" y="1194219"/>
              <a:chExt cx="704927" cy="121177"/>
            </a:xfrm>
          </p:grpSpPr>
          <p:grpSp>
            <p:nvGrpSpPr>
              <p:cNvPr id="7273" name="Google Shape;7273;p55"/>
              <p:cNvGrpSpPr/>
              <p:nvPr/>
            </p:nvGrpSpPr>
            <p:grpSpPr>
              <a:xfrm rot="10800000">
                <a:off x="2532079" y="1194319"/>
                <a:ext cx="27175" cy="121077"/>
                <a:chOff x="2070100" y="2563700"/>
                <a:chExt cx="92400" cy="411825"/>
              </a:xfrm>
            </p:grpSpPr>
            <p:cxnSp>
              <p:nvCxnSpPr>
                <p:cNvPr id="7274" name="Google Shape;7274;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75" name="Google Shape;7275;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76" name="Google Shape;7276;p5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77" name="Google Shape;7277;p55"/>
          <p:cNvGrpSpPr/>
          <p:nvPr/>
        </p:nvGrpSpPr>
        <p:grpSpPr>
          <a:xfrm>
            <a:off x="3499403" y="3665904"/>
            <a:ext cx="1567778" cy="491677"/>
            <a:chOff x="5194708" y="3484366"/>
            <a:chExt cx="3148148" cy="987304"/>
          </a:xfrm>
        </p:grpSpPr>
        <p:grpSp>
          <p:nvGrpSpPr>
            <p:cNvPr id="7278" name="Google Shape;7278;p55"/>
            <p:cNvGrpSpPr/>
            <p:nvPr/>
          </p:nvGrpSpPr>
          <p:grpSpPr>
            <a:xfrm>
              <a:off x="7531521" y="3484366"/>
              <a:ext cx="811335" cy="987304"/>
              <a:chOff x="3379425" y="1617275"/>
              <a:chExt cx="1090650" cy="1327200"/>
            </a:xfrm>
          </p:grpSpPr>
          <p:sp>
            <p:nvSpPr>
              <p:cNvPr id="7279" name="Google Shape;7279;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1" name="Google Shape;7281;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2" name="Google Shape;7282;p55"/>
            <p:cNvGrpSpPr/>
            <p:nvPr/>
          </p:nvGrpSpPr>
          <p:grpSpPr>
            <a:xfrm>
              <a:off x="6752546" y="3484366"/>
              <a:ext cx="811428" cy="987304"/>
              <a:chOff x="2332275" y="1617275"/>
              <a:chExt cx="1090775" cy="1327200"/>
            </a:xfrm>
          </p:grpSpPr>
          <p:sp>
            <p:nvSpPr>
              <p:cNvPr id="7283" name="Google Shape;7283;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86" name="Google Shape;7286;p55"/>
            <p:cNvGrpSpPr/>
            <p:nvPr/>
          </p:nvGrpSpPr>
          <p:grpSpPr>
            <a:xfrm>
              <a:off x="5973664" y="3484366"/>
              <a:ext cx="811335" cy="987304"/>
              <a:chOff x="1285250" y="1617275"/>
              <a:chExt cx="1090650" cy="1327200"/>
            </a:xfrm>
          </p:grpSpPr>
          <p:sp>
            <p:nvSpPr>
              <p:cNvPr id="7287" name="Google Shape;7287;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9" name="Google Shape;7289;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90" name="Google Shape;7290;p55"/>
            <p:cNvGrpSpPr/>
            <p:nvPr/>
          </p:nvGrpSpPr>
          <p:grpSpPr>
            <a:xfrm>
              <a:off x="5194708" y="3484366"/>
              <a:ext cx="811409" cy="987304"/>
              <a:chOff x="238125" y="1617275"/>
              <a:chExt cx="1090750" cy="1327200"/>
            </a:xfrm>
          </p:grpSpPr>
          <p:sp>
            <p:nvSpPr>
              <p:cNvPr id="7291" name="Google Shape;7291;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94" name="Google Shape;7294;p55"/>
          <p:cNvGrpSpPr/>
          <p:nvPr/>
        </p:nvGrpSpPr>
        <p:grpSpPr>
          <a:xfrm>
            <a:off x="3460012" y="3146315"/>
            <a:ext cx="1616964" cy="346256"/>
            <a:chOff x="1808063" y="4294338"/>
            <a:chExt cx="3370782" cy="721817"/>
          </a:xfrm>
        </p:grpSpPr>
        <p:sp>
          <p:nvSpPr>
            <p:cNvPr id="7295" name="Google Shape;7295;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6" name="Google Shape;7296;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7" name="Google Shape;7297;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05" name="Google Shape;7305;p55"/>
          <p:cNvGrpSpPr/>
          <p:nvPr/>
        </p:nvGrpSpPr>
        <p:grpSpPr>
          <a:xfrm>
            <a:off x="738224" y="3432344"/>
            <a:ext cx="1295882" cy="646587"/>
            <a:chOff x="834100" y="3642869"/>
            <a:chExt cx="1259483" cy="628426"/>
          </a:xfrm>
        </p:grpSpPr>
        <p:sp>
          <p:nvSpPr>
            <p:cNvPr id="7306" name="Google Shape;7306;p5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7" name="Google Shape;7307;p5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5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5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5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1" name="Google Shape;7311;p5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2" name="Google Shape;7312;p5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5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5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5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6" name="Google Shape;7316;p5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7" name="Google Shape;7317;p5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5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5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5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1" name="Google Shape;7321;p5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2" name="Google Shape;7322;p5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5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5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5" name="Google Shape;7325;p5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6" name="Google Shape;7326;p5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5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8" name="Google Shape;7328;p5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9" name="Google Shape;7329;p5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5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31" name="Google Shape;7331;p55"/>
            <p:cNvGrpSpPr/>
            <p:nvPr/>
          </p:nvGrpSpPr>
          <p:grpSpPr>
            <a:xfrm>
              <a:off x="1360364" y="3847835"/>
              <a:ext cx="208119" cy="224359"/>
              <a:chOff x="1360769" y="3847100"/>
              <a:chExt cx="208119" cy="224359"/>
            </a:xfrm>
          </p:grpSpPr>
          <p:sp>
            <p:nvSpPr>
              <p:cNvPr id="7332" name="Google Shape;7332;p5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5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5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5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5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5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8" name="Google Shape;7338;p5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9" name="Google Shape;7339;p5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5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1" name="Google Shape;7341;p5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2" name="Google Shape;7342;p5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5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5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5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5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5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5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9" name="Google Shape;7349;p5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0" name="Google Shape;7350;p5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5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352" name="Google Shape;7352;p5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5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5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5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5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5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5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5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5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5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5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5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5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5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66" name="Google Shape;7366;p55"/>
          <p:cNvGrpSpPr/>
          <p:nvPr/>
        </p:nvGrpSpPr>
        <p:grpSpPr>
          <a:xfrm rot="5400000">
            <a:off x="5951337" y="3228841"/>
            <a:ext cx="164064" cy="1414916"/>
            <a:chOff x="4428249" y="1369375"/>
            <a:chExt cx="36905" cy="429569"/>
          </a:xfrm>
        </p:grpSpPr>
        <p:sp>
          <p:nvSpPr>
            <p:cNvPr id="7367" name="Google Shape;7367;p5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8" name="Google Shape;7368;p5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5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5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5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5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5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4" name="Google Shape;7374;p5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5" name="Google Shape;7375;p5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5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7" name="Google Shape;7377;p5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8" name="Google Shape;7378;p5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5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5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5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5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5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5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5" name="Google Shape;7385;p5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6" name="Google Shape;7386;p5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5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5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5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5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5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2" name="Google Shape;7392;p5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3" name="Google Shape;7393;p5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5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5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5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5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8" name="Google Shape;7398;p5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9" name="Google Shape;7399;p55"/>
          <p:cNvGrpSpPr/>
          <p:nvPr/>
        </p:nvGrpSpPr>
        <p:grpSpPr>
          <a:xfrm rot="10800000" flipH="1">
            <a:off x="5323766" y="2817385"/>
            <a:ext cx="1419207" cy="24808"/>
            <a:chOff x="219558" y="4738465"/>
            <a:chExt cx="5852400" cy="102300"/>
          </a:xfrm>
        </p:grpSpPr>
        <p:cxnSp>
          <p:nvCxnSpPr>
            <p:cNvPr id="7400" name="Google Shape;7400;p5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401" name="Google Shape;7401;p5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5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5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5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5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6" name="Google Shape;7406;p55"/>
          <p:cNvGrpSpPr/>
          <p:nvPr/>
        </p:nvGrpSpPr>
        <p:grpSpPr>
          <a:xfrm>
            <a:off x="5335084" y="3190448"/>
            <a:ext cx="1396570" cy="385016"/>
            <a:chOff x="5286284" y="2966544"/>
            <a:chExt cx="1396570" cy="385016"/>
          </a:xfrm>
        </p:grpSpPr>
        <p:cxnSp>
          <p:nvCxnSpPr>
            <p:cNvPr id="7407" name="Google Shape;7407;p5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408" name="Google Shape;7408;p5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409" name="Google Shape;7409;p55"/>
            <p:cNvGrpSpPr/>
            <p:nvPr/>
          </p:nvGrpSpPr>
          <p:grpSpPr>
            <a:xfrm>
              <a:off x="5287688" y="3173364"/>
              <a:ext cx="1395166" cy="74100"/>
              <a:chOff x="5287688" y="3173364"/>
              <a:chExt cx="1395166" cy="74100"/>
            </a:xfrm>
          </p:grpSpPr>
          <p:cxnSp>
            <p:nvCxnSpPr>
              <p:cNvPr id="7410" name="Google Shape;7410;p5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411" name="Google Shape;7411;p5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412" name="Google Shape;7412;p5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13" name="Google Shape;7413;p5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14" name="Google Shape;7414;p5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15" name="Google Shape;7415;p5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16" name="Google Shape;7416;p5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417" name="Google Shape;7417;p5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418" name="Google Shape;7418;p5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419" name="Google Shape;7419;p55"/>
          <p:cNvGrpSpPr/>
          <p:nvPr/>
        </p:nvGrpSpPr>
        <p:grpSpPr>
          <a:xfrm>
            <a:off x="2021150" y="1609224"/>
            <a:ext cx="1182276" cy="662027"/>
            <a:chOff x="2029517" y="1732295"/>
            <a:chExt cx="1149068" cy="643432"/>
          </a:xfrm>
        </p:grpSpPr>
        <p:grpSp>
          <p:nvGrpSpPr>
            <p:cNvPr id="7420" name="Google Shape;7420;p55"/>
            <p:cNvGrpSpPr/>
            <p:nvPr/>
          </p:nvGrpSpPr>
          <p:grpSpPr>
            <a:xfrm>
              <a:off x="2708660" y="1746937"/>
              <a:ext cx="455427" cy="244429"/>
              <a:chOff x="2700693" y="1746937"/>
              <a:chExt cx="455427" cy="244429"/>
            </a:xfrm>
          </p:grpSpPr>
          <p:grpSp>
            <p:nvGrpSpPr>
              <p:cNvPr id="7421" name="Google Shape;7421;p55"/>
              <p:cNvGrpSpPr/>
              <p:nvPr/>
            </p:nvGrpSpPr>
            <p:grpSpPr>
              <a:xfrm>
                <a:off x="2905682" y="1782817"/>
                <a:ext cx="250438" cy="208549"/>
                <a:chOff x="2905682" y="1782817"/>
                <a:chExt cx="250438" cy="208549"/>
              </a:xfrm>
            </p:grpSpPr>
            <p:cxnSp>
              <p:nvCxnSpPr>
                <p:cNvPr id="7422" name="Google Shape;7422;p5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23" name="Google Shape;7423;p5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24" name="Google Shape;7424;p55"/>
              <p:cNvGrpSpPr/>
              <p:nvPr/>
            </p:nvGrpSpPr>
            <p:grpSpPr>
              <a:xfrm>
                <a:off x="2700693" y="1746937"/>
                <a:ext cx="449967" cy="72374"/>
                <a:chOff x="2700693" y="1746937"/>
                <a:chExt cx="449967" cy="72374"/>
              </a:xfrm>
            </p:grpSpPr>
            <p:cxnSp>
              <p:nvCxnSpPr>
                <p:cNvPr id="7425" name="Google Shape;7425;p5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26" name="Google Shape;7426;p5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427" name="Google Shape;7427;p55"/>
            <p:cNvGrpSpPr/>
            <p:nvPr/>
          </p:nvGrpSpPr>
          <p:grpSpPr>
            <a:xfrm>
              <a:off x="2029517" y="1732295"/>
              <a:ext cx="1149068" cy="643432"/>
              <a:chOff x="2029517" y="1732295"/>
              <a:chExt cx="1149068" cy="643432"/>
            </a:xfrm>
          </p:grpSpPr>
          <p:grpSp>
            <p:nvGrpSpPr>
              <p:cNvPr id="7428" name="Google Shape;7428;p55"/>
              <p:cNvGrpSpPr/>
              <p:nvPr/>
            </p:nvGrpSpPr>
            <p:grpSpPr>
              <a:xfrm>
                <a:off x="2703618" y="2103152"/>
                <a:ext cx="474966" cy="260017"/>
                <a:chOff x="2703618" y="2103152"/>
                <a:chExt cx="474966" cy="260017"/>
              </a:xfrm>
            </p:grpSpPr>
            <p:grpSp>
              <p:nvGrpSpPr>
                <p:cNvPr id="7429" name="Google Shape;7429;p55"/>
                <p:cNvGrpSpPr/>
                <p:nvPr/>
              </p:nvGrpSpPr>
              <p:grpSpPr>
                <a:xfrm>
                  <a:off x="2703618" y="2290640"/>
                  <a:ext cx="450291" cy="72529"/>
                  <a:chOff x="2703618" y="2290640"/>
                  <a:chExt cx="450291" cy="72529"/>
                </a:xfrm>
              </p:grpSpPr>
              <p:cxnSp>
                <p:nvCxnSpPr>
                  <p:cNvPr id="7430" name="Google Shape;7430;p5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31" name="Google Shape;7431;p5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2" name="Google Shape;7432;p55"/>
                <p:cNvGrpSpPr/>
                <p:nvPr/>
              </p:nvGrpSpPr>
              <p:grpSpPr>
                <a:xfrm>
                  <a:off x="2908607" y="2103152"/>
                  <a:ext cx="269977" cy="223538"/>
                  <a:chOff x="2908607" y="2103152"/>
                  <a:chExt cx="269977" cy="223538"/>
                </a:xfrm>
              </p:grpSpPr>
              <p:cxnSp>
                <p:nvCxnSpPr>
                  <p:cNvPr id="7433" name="Google Shape;7433;p5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34" name="Google Shape;7434;p5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435" name="Google Shape;7435;p55"/>
              <p:cNvGrpSpPr/>
              <p:nvPr/>
            </p:nvGrpSpPr>
            <p:grpSpPr>
              <a:xfrm>
                <a:off x="2029517" y="1732295"/>
                <a:ext cx="685827" cy="643432"/>
                <a:chOff x="2029517" y="1732295"/>
                <a:chExt cx="685827" cy="643432"/>
              </a:xfrm>
            </p:grpSpPr>
            <p:sp>
              <p:nvSpPr>
                <p:cNvPr id="7436" name="Google Shape;7436;p5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37" name="Google Shape;7437;p55"/>
                <p:cNvGrpSpPr/>
                <p:nvPr/>
              </p:nvGrpSpPr>
              <p:grpSpPr>
                <a:xfrm>
                  <a:off x="2158948" y="1732295"/>
                  <a:ext cx="556396" cy="333108"/>
                  <a:chOff x="2158948" y="1732295"/>
                  <a:chExt cx="556396" cy="333108"/>
                </a:xfrm>
              </p:grpSpPr>
              <p:cxnSp>
                <p:nvCxnSpPr>
                  <p:cNvPr id="7438" name="Google Shape;7438;p5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439" name="Google Shape;7439;p5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40" name="Google Shape;7440;p55"/>
                <p:cNvGrpSpPr/>
                <p:nvPr/>
              </p:nvGrpSpPr>
              <p:grpSpPr>
                <a:xfrm>
                  <a:off x="2159908" y="2065057"/>
                  <a:ext cx="550884" cy="310670"/>
                  <a:chOff x="2159908" y="2065057"/>
                  <a:chExt cx="550884" cy="310670"/>
                </a:xfrm>
              </p:grpSpPr>
              <p:cxnSp>
                <p:nvCxnSpPr>
                  <p:cNvPr id="7441" name="Google Shape;7441;p5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442" name="Google Shape;7442;p5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7443" name="Google Shape;7443;p55"/>
          <p:cNvGrpSpPr/>
          <p:nvPr/>
        </p:nvGrpSpPr>
        <p:grpSpPr>
          <a:xfrm>
            <a:off x="706399" y="1556837"/>
            <a:ext cx="962651" cy="810058"/>
            <a:chOff x="844912" y="1681380"/>
            <a:chExt cx="935611" cy="787305"/>
          </a:xfrm>
        </p:grpSpPr>
        <p:grpSp>
          <p:nvGrpSpPr>
            <p:cNvPr id="7444" name="Google Shape;7444;p55"/>
            <p:cNvGrpSpPr/>
            <p:nvPr/>
          </p:nvGrpSpPr>
          <p:grpSpPr>
            <a:xfrm>
              <a:off x="844912" y="1819635"/>
              <a:ext cx="329836" cy="510016"/>
              <a:chOff x="844912" y="1819635"/>
              <a:chExt cx="329836" cy="510016"/>
            </a:xfrm>
          </p:grpSpPr>
          <p:sp>
            <p:nvSpPr>
              <p:cNvPr id="7445" name="Google Shape;7445;p5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6" name="Google Shape;7446;p5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7" name="Google Shape;7447;p5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5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5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5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1" name="Google Shape;7451;p55"/>
            <p:cNvGrpSpPr/>
            <p:nvPr/>
          </p:nvGrpSpPr>
          <p:grpSpPr>
            <a:xfrm>
              <a:off x="1284601" y="2158168"/>
              <a:ext cx="495923" cy="310517"/>
              <a:chOff x="1284601" y="2158168"/>
              <a:chExt cx="495923" cy="310517"/>
            </a:xfrm>
          </p:grpSpPr>
          <p:sp>
            <p:nvSpPr>
              <p:cNvPr id="7452" name="Google Shape;7452;p5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53" name="Google Shape;7453;p55"/>
              <p:cNvGrpSpPr/>
              <p:nvPr/>
            </p:nvGrpSpPr>
            <p:grpSpPr>
              <a:xfrm>
                <a:off x="1507666" y="2158168"/>
                <a:ext cx="272858" cy="310517"/>
                <a:chOff x="1507666" y="2158168"/>
                <a:chExt cx="272858" cy="310517"/>
              </a:xfrm>
            </p:grpSpPr>
            <p:grpSp>
              <p:nvGrpSpPr>
                <p:cNvPr id="7454" name="Google Shape;7454;p55"/>
                <p:cNvGrpSpPr/>
                <p:nvPr/>
              </p:nvGrpSpPr>
              <p:grpSpPr>
                <a:xfrm>
                  <a:off x="1507666" y="2176104"/>
                  <a:ext cx="166395" cy="273149"/>
                  <a:chOff x="1507666" y="2176104"/>
                  <a:chExt cx="166395" cy="273149"/>
                </a:xfrm>
              </p:grpSpPr>
              <p:sp>
                <p:nvSpPr>
                  <p:cNvPr id="7455" name="Google Shape;7455;p5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5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5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5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5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0" name="Google Shape;7460;p5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1" name="Google Shape;7461;p5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62" name="Google Shape;7462;p5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5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464" name="Google Shape;7464;p55"/>
            <p:cNvGrpSpPr/>
            <p:nvPr/>
          </p:nvGrpSpPr>
          <p:grpSpPr>
            <a:xfrm>
              <a:off x="1284601" y="1681380"/>
              <a:ext cx="495923" cy="310517"/>
              <a:chOff x="1284601" y="1681380"/>
              <a:chExt cx="495923" cy="310517"/>
            </a:xfrm>
          </p:grpSpPr>
          <p:sp>
            <p:nvSpPr>
              <p:cNvPr id="7465" name="Google Shape;7465;p5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66" name="Google Shape;7466;p55"/>
              <p:cNvGrpSpPr/>
              <p:nvPr/>
            </p:nvGrpSpPr>
            <p:grpSpPr>
              <a:xfrm>
                <a:off x="1507666" y="1681380"/>
                <a:ext cx="272858" cy="310517"/>
                <a:chOff x="1507666" y="1681380"/>
                <a:chExt cx="272858" cy="310517"/>
              </a:xfrm>
            </p:grpSpPr>
            <p:grpSp>
              <p:nvGrpSpPr>
                <p:cNvPr id="7467" name="Google Shape;7467;p55"/>
                <p:cNvGrpSpPr/>
                <p:nvPr/>
              </p:nvGrpSpPr>
              <p:grpSpPr>
                <a:xfrm>
                  <a:off x="1507666" y="1700120"/>
                  <a:ext cx="166395" cy="272984"/>
                  <a:chOff x="1507666" y="1700120"/>
                  <a:chExt cx="166395" cy="272984"/>
                </a:xfrm>
              </p:grpSpPr>
              <p:sp>
                <p:nvSpPr>
                  <p:cNvPr id="7468" name="Google Shape;7468;p5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5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5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1" name="Google Shape;7471;p5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2" name="Google Shape;7472;p5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3" name="Google Shape;7473;p5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5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75" name="Google Shape;7475;p5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5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477" name="Google Shape;7477;p55"/>
          <p:cNvGrpSpPr/>
          <p:nvPr/>
        </p:nvGrpSpPr>
        <p:grpSpPr>
          <a:xfrm>
            <a:off x="6815339" y="2324267"/>
            <a:ext cx="1622269" cy="552443"/>
            <a:chOff x="6894650" y="2574740"/>
            <a:chExt cx="1445100" cy="492111"/>
          </a:xfrm>
        </p:grpSpPr>
        <p:sp>
          <p:nvSpPr>
            <p:cNvPr id="7478" name="Google Shape;7478;p5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9" name="Google Shape;7479;p5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0" name="Google Shape;7480;p5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5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5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483" name="Google Shape;7483;p5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484" name="Google Shape;7484;p55"/>
          <p:cNvGrpSpPr/>
          <p:nvPr/>
        </p:nvGrpSpPr>
        <p:grpSpPr>
          <a:xfrm>
            <a:off x="6834882" y="3698522"/>
            <a:ext cx="1583206" cy="475705"/>
            <a:chOff x="6953919" y="3907920"/>
            <a:chExt cx="1377300" cy="475705"/>
          </a:xfrm>
        </p:grpSpPr>
        <p:cxnSp>
          <p:nvCxnSpPr>
            <p:cNvPr id="7485" name="Google Shape;7485;p5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486" name="Google Shape;7486;p5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487" name="Google Shape;7487;p5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488" name="Google Shape;7488;p5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489" name="Google Shape;7489;p5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490" name="Google Shape;7490;p55"/>
          <p:cNvGrpSpPr/>
          <p:nvPr/>
        </p:nvGrpSpPr>
        <p:grpSpPr>
          <a:xfrm>
            <a:off x="2338470" y="2459668"/>
            <a:ext cx="836286" cy="824529"/>
            <a:chOff x="2389399" y="2595741"/>
            <a:chExt cx="812796" cy="801369"/>
          </a:xfrm>
        </p:grpSpPr>
        <p:grpSp>
          <p:nvGrpSpPr>
            <p:cNvPr id="7491" name="Google Shape;7491;p55"/>
            <p:cNvGrpSpPr/>
            <p:nvPr/>
          </p:nvGrpSpPr>
          <p:grpSpPr>
            <a:xfrm>
              <a:off x="2492145" y="2881565"/>
              <a:ext cx="607300" cy="229751"/>
              <a:chOff x="2492145" y="2881565"/>
              <a:chExt cx="607300" cy="229751"/>
            </a:xfrm>
          </p:grpSpPr>
          <p:sp>
            <p:nvSpPr>
              <p:cNvPr id="7492" name="Google Shape;7492;p5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5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5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5" name="Google Shape;7495;p55"/>
            <p:cNvGrpSpPr/>
            <p:nvPr/>
          </p:nvGrpSpPr>
          <p:grpSpPr>
            <a:xfrm>
              <a:off x="2389399" y="2595741"/>
              <a:ext cx="812796" cy="296825"/>
              <a:chOff x="2389399" y="2595741"/>
              <a:chExt cx="812796" cy="296825"/>
            </a:xfrm>
          </p:grpSpPr>
          <p:grpSp>
            <p:nvGrpSpPr>
              <p:cNvPr id="7496" name="Google Shape;7496;p55"/>
              <p:cNvGrpSpPr/>
              <p:nvPr/>
            </p:nvGrpSpPr>
            <p:grpSpPr>
              <a:xfrm>
                <a:off x="2389399" y="2595741"/>
                <a:ext cx="363638" cy="296825"/>
                <a:chOff x="2389399" y="2595741"/>
                <a:chExt cx="363638" cy="296825"/>
              </a:xfrm>
            </p:grpSpPr>
            <p:grpSp>
              <p:nvGrpSpPr>
                <p:cNvPr id="7497" name="Google Shape;7497;p55"/>
                <p:cNvGrpSpPr/>
                <p:nvPr/>
              </p:nvGrpSpPr>
              <p:grpSpPr>
                <a:xfrm>
                  <a:off x="2493852" y="2794333"/>
                  <a:ext cx="259185" cy="98232"/>
                  <a:chOff x="2493852" y="2794333"/>
                  <a:chExt cx="259185" cy="98232"/>
                </a:xfrm>
              </p:grpSpPr>
              <p:sp>
                <p:nvSpPr>
                  <p:cNvPr id="7498" name="Google Shape;7498;p5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5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5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1" name="Google Shape;7501;p55"/>
                <p:cNvGrpSpPr/>
                <p:nvPr/>
              </p:nvGrpSpPr>
              <p:grpSpPr>
                <a:xfrm>
                  <a:off x="2389399" y="2595741"/>
                  <a:ext cx="224343" cy="182054"/>
                  <a:chOff x="2389399" y="2595741"/>
                  <a:chExt cx="224343" cy="182054"/>
                </a:xfrm>
              </p:grpSpPr>
              <p:sp>
                <p:nvSpPr>
                  <p:cNvPr id="7502" name="Google Shape;7502;p5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5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04" name="Google Shape;7504;p55"/>
              <p:cNvGrpSpPr/>
              <p:nvPr/>
            </p:nvGrpSpPr>
            <p:grpSpPr>
              <a:xfrm>
                <a:off x="2683630" y="2595741"/>
                <a:ext cx="224334" cy="296825"/>
                <a:chOff x="2683630" y="2595741"/>
                <a:chExt cx="224334" cy="296825"/>
              </a:xfrm>
            </p:grpSpPr>
            <p:grpSp>
              <p:nvGrpSpPr>
                <p:cNvPr id="7505" name="Google Shape;7505;p55"/>
                <p:cNvGrpSpPr/>
                <p:nvPr/>
              </p:nvGrpSpPr>
              <p:grpSpPr>
                <a:xfrm>
                  <a:off x="2788083" y="2794333"/>
                  <a:ext cx="15356" cy="98232"/>
                  <a:chOff x="2788083" y="2794333"/>
                  <a:chExt cx="15356" cy="98232"/>
                </a:xfrm>
              </p:grpSpPr>
              <p:sp>
                <p:nvSpPr>
                  <p:cNvPr id="7506" name="Google Shape;7506;p5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5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5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09" name="Google Shape;7509;p55"/>
                <p:cNvGrpSpPr/>
                <p:nvPr/>
              </p:nvGrpSpPr>
              <p:grpSpPr>
                <a:xfrm>
                  <a:off x="2683630" y="2595741"/>
                  <a:ext cx="224334" cy="182054"/>
                  <a:chOff x="2683630" y="2595741"/>
                  <a:chExt cx="224334" cy="182054"/>
                </a:xfrm>
              </p:grpSpPr>
              <p:sp>
                <p:nvSpPr>
                  <p:cNvPr id="7510" name="Google Shape;7510;p5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1" name="Google Shape;7511;p5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12" name="Google Shape;7512;p55"/>
              <p:cNvGrpSpPr/>
              <p:nvPr/>
            </p:nvGrpSpPr>
            <p:grpSpPr>
              <a:xfrm>
                <a:off x="2838475" y="2595741"/>
                <a:ext cx="363719" cy="296825"/>
                <a:chOff x="2838475" y="2595741"/>
                <a:chExt cx="363719" cy="296825"/>
              </a:xfrm>
            </p:grpSpPr>
            <p:grpSp>
              <p:nvGrpSpPr>
                <p:cNvPr id="7513" name="Google Shape;7513;p55"/>
                <p:cNvGrpSpPr/>
                <p:nvPr/>
              </p:nvGrpSpPr>
              <p:grpSpPr>
                <a:xfrm>
                  <a:off x="2838475" y="2794333"/>
                  <a:ext cx="259185" cy="98232"/>
                  <a:chOff x="2838475" y="2794333"/>
                  <a:chExt cx="259185" cy="98232"/>
                </a:xfrm>
              </p:grpSpPr>
              <p:sp>
                <p:nvSpPr>
                  <p:cNvPr id="7514" name="Google Shape;7514;p5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5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5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7" name="Google Shape;7517;p55"/>
                <p:cNvGrpSpPr/>
                <p:nvPr/>
              </p:nvGrpSpPr>
              <p:grpSpPr>
                <a:xfrm>
                  <a:off x="2977852" y="2595741"/>
                  <a:ext cx="224343" cy="182054"/>
                  <a:chOff x="2977852" y="2595741"/>
                  <a:chExt cx="224343" cy="182054"/>
                </a:xfrm>
              </p:grpSpPr>
              <p:sp>
                <p:nvSpPr>
                  <p:cNvPr id="7518" name="Google Shape;7518;p5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9" name="Google Shape;7519;p5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520" name="Google Shape;7520;p55"/>
            <p:cNvGrpSpPr/>
            <p:nvPr/>
          </p:nvGrpSpPr>
          <p:grpSpPr>
            <a:xfrm>
              <a:off x="2389399" y="3100241"/>
              <a:ext cx="812796" cy="296869"/>
              <a:chOff x="2389399" y="3100241"/>
              <a:chExt cx="812796" cy="296869"/>
            </a:xfrm>
          </p:grpSpPr>
          <p:grpSp>
            <p:nvGrpSpPr>
              <p:cNvPr id="7521" name="Google Shape;7521;p55"/>
              <p:cNvGrpSpPr/>
              <p:nvPr/>
            </p:nvGrpSpPr>
            <p:grpSpPr>
              <a:xfrm>
                <a:off x="2683630" y="3100241"/>
                <a:ext cx="224334" cy="296869"/>
                <a:chOff x="2683630" y="3100241"/>
                <a:chExt cx="224334" cy="296869"/>
              </a:xfrm>
            </p:grpSpPr>
            <p:grpSp>
              <p:nvGrpSpPr>
                <p:cNvPr id="7522" name="Google Shape;7522;p55"/>
                <p:cNvGrpSpPr/>
                <p:nvPr/>
              </p:nvGrpSpPr>
              <p:grpSpPr>
                <a:xfrm>
                  <a:off x="2788083" y="3100241"/>
                  <a:ext cx="15356" cy="98237"/>
                  <a:chOff x="2788083" y="3100241"/>
                  <a:chExt cx="15356" cy="98237"/>
                </a:xfrm>
              </p:grpSpPr>
              <p:sp>
                <p:nvSpPr>
                  <p:cNvPr id="7523" name="Google Shape;7523;p5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5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5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26" name="Google Shape;7526;p55"/>
                <p:cNvGrpSpPr/>
                <p:nvPr/>
              </p:nvGrpSpPr>
              <p:grpSpPr>
                <a:xfrm>
                  <a:off x="2683630" y="3215065"/>
                  <a:ext cx="224334" cy="182045"/>
                  <a:chOff x="2683630" y="3215065"/>
                  <a:chExt cx="224334" cy="182045"/>
                </a:xfrm>
              </p:grpSpPr>
              <p:sp>
                <p:nvSpPr>
                  <p:cNvPr id="7527" name="Google Shape;7527;p5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5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29" name="Google Shape;7529;p55"/>
              <p:cNvGrpSpPr/>
              <p:nvPr/>
            </p:nvGrpSpPr>
            <p:grpSpPr>
              <a:xfrm>
                <a:off x="2389399" y="3100241"/>
                <a:ext cx="363638" cy="296869"/>
                <a:chOff x="2389399" y="3100241"/>
                <a:chExt cx="363638" cy="296869"/>
              </a:xfrm>
            </p:grpSpPr>
            <p:grpSp>
              <p:nvGrpSpPr>
                <p:cNvPr id="7530" name="Google Shape;7530;p55"/>
                <p:cNvGrpSpPr/>
                <p:nvPr/>
              </p:nvGrpSpPr>
              <p:grpSpPr>
                <a:xfrm>
                  <a:off x="2493852" y="3100241"/>
                  <a:ext cx="259185" cy="98237"/>
                  <a:chOff x="2493852" y="3100241"/>
                  <a:chExt cx="259185" cy="98237"/>
                </a:xfrm>
              </p:grpSpPr>
              <p:sp>
                <p:nvSpPr>
                  <p:cNvPr id="7531" name="Google Shape;7531;p5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2" name="Google Shape;7532;p5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5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4" name="Google Shape;7534;p55"/>
                <p:cNvGrpSpPr/>
                <p:nvPr/>
              </p:nvGrpSpPr>
              <p:grpSpPr>
                <a:xfrm>
                  <a:off x="2389399" y="3215065"/>
                  <a:ext cx="224343" cy="182045"/>
                  <a:chOff x="2389399" y="3215065"/>
                  <a:chExt cx="224343" cy="182045"/>
                </a:xfrm>
              </p:grpSpPr>
              <p:sp>
                <p:nvSpPr>
                  <p:cNvPr id="7535" name="Google Shape;7535;p5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6" name="Google Shape;7536;p5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37" name="Google Shape;7537;p55"/>
              <p:cNvGrpSpPr/>
              <p:nvPr/>
            </p:nvGrpSpPr>
            <p:grpSpPr>
              <a:xfrm>
                <a:off x="2838475" y="3100241"/>
                <a:ext cx="363719" cy="296869"/>
                <a:chOff x="2838475" y="3100241"/>
                <a:chExt cx="363719" cy="296869"/>
              </a:xfrm>
            </p:grpSpPr>
            <p:grpSp>
              <p:nvGrpSpPr>
                <p:cNvPr id="7538" name="Google Shape;7538;p55"/>
                <p:cNvGrpSpPr/>
                <p:nvPr/>
              </p:nvGrpSpPr>
              <p:grpSpPr>
                <a:xfrm>
                  <a:off x="2838475" y="3100241"/>
                  <a:ext cx="259185" cy="98237"/>
                  <a:chOff x="2838475" y="3100241"/>
                  <a:chExt cx="259185" cy="98237"/>
                </a:xfrm>
              </p:grpSpPr>
              <p:sp>
                <p:nvSpPr>
                  <p:cNvPr id="7539" name="Google Shape;7539;p5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0" name="Google Shape;7540;p5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5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42" name="Google Shape;7542;p55"/>
                <p:cNvGrpSpPr/>
                <p:nvPr/>
              </p:nvGrpSpPr>
              <p:grpSpPr>
                <a:xfrm>
                  <a:off x="2977852" y="3215065"/>
                  <a:ext cx="224343" cy="182045"/>
                  <a:chOff x="2977852" y="3215065"/>
                  <a:chExt cx="224343" cy="182045"/>
                </a:xfrm>
              </p:grpSpPr>
              <p:sp>
                <p:nvSpPr>
                  <p:cNvPr id="7543" name="Google Shape;7543;p5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4" name="Google Shape;7544;p5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7548" name="Shape 7548"/>
        <p:cNvGrpSpPr/>
        <p:nvPr/>
      </p:nvGrpSpPr>
      <p:grpSpPr>
        <a:xfrm>
          <a:off x="0" y="0"/>
          <a:ext cx="0" cy="0"/>
          <a:chOff x="0" y="0"/>
          <a:chExt cx="0" cy="0"/>
        </a:xfrm>
      </p:grpSpPr>
      <p:grpSp>
        <p:nvGrpSpPr>
          <p:cNvPr id="7549" name="Google Shape;7549;p56"/>
          <p:cNvGrpSpPr/>
          <p:nvPr/>
        </p:nvGrpSpPr>
        <p:grpSpPr>
          <a:xfrm>
            <a:off x="702088" y="3155922"/>
            <a:ext cx="2390414" cy="1024800"/>
            <a:chOff x="728925" y="3296613"/>
            <a:chExt cx="2390414" cy="1024800"/>
          </a:xfrm>
        </p:grpSpPr>
        <p:grpSp>
          <p:nvGrpSpPr>
            <p:cNvPr id="7550" name="Google Shape;7550;p56"/>
            <p:cNvGrpSpPr/>
            <p:nvPr/>
          </p:nvGrpSpPr>
          <p:grpSpPr>
            <a:xfrm>
              <a:off x="728925" y="3619800"/>
              <a:ext cx="2390414" cy="500893"/>
              <a:chOff x="728925" y="3619800"/>
              <a:chExt cx="2390414" cy="500893"/>
            </a:xfrm>
          </p:grpSpPr>
          <p:sp>
            <p:nvSpPr>
              <p:cNvPr id="7551" name="Google Shape;7551;p5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52" name="Google Shape;7552;p5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553" name="Google Shape;7553;p56"/>
            <p:cNvGrpSpPr/>
            <p:nvPr/>
          </p:nvGrpSpPr>
          <p:grpSpPr>
            <a:xfrm>
              <a:off x="1348050" y="3296613"/>
              <a:ext cx="1706152" cy="1024800"/>
              <a:chOff x="1348050" y="3296613"/>
              <a:chExt cx="1706152" cy="1024800"/>
            </a:xfrm>
          </p:grpSpPr>
          <p:sp>
            <p:nvSpPr>
              <p:cNvPr id="7554" name="Google Shape;7554;p5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55" name="Google Shape;7555;p5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56" name="Google Shape;7556;p5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57" name="Google Shape;7557;p5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58" name="Google Shape;7558;p5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559" name="Google Shape;7559;p56"/>
            <p:cNvGrpSpPr/>
            <p:nvPr/>
          </p:nvGrpSpPr>
          <p:grpSpPr>
            <a:xfrm>
              <a:off x="1455707" y="3654858"/>
              <a:ext cx="1491150" cy="417657"/>
              <a:chOff x="1455707" y="3654858"/>
              <a:chExt cx="1491150" cy="417657"/>
            </a:xfrm>
          </p:grpSpPr>
          <p:sp>
            <p:nvSpPr>
              <p:cNvPr id="7560" name="Google Shape;7560;p5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5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5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5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5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5" name="Google Shape;7565;p5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6" name="Google Shape;7566;p5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7" name="Google Shape;7567;p5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5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5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5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5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2" name="Google Shape;7572;p5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5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5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5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5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5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8" name="Google Shape;7578;p5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9" name="Google Shape;7579;p5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7580" name="Google Shape;7580;p56"/>
          <p:cNvGraphicFramePr/>
          <p:nvPr/>
        </p:nvGraphicFramePr>
        <p:xfrm>
          <a:off x="5937787" y="2153834"/>
          <a:ext cx="3000000" cy="3000000"/>
        </p:xfrm>
        <a:graphic>
          <a:graphicData uri="http://schemas.openxmlformats.org/drawingml/2006/table">
            <a:tbl>
              <a:tblPr>
                <a:noFill/>
                <a:tableStyleId>{DEB26697-8593-439B-B62B-E9A4CD2C4D33}</a:tableStyleId>
              </a:tblPr>
              <a:tblGrid>
                <a:gridCol w="626025"/>
                <a:gridCol w="626025"/>
                <a:gridCol w="626025"/>
                <a:gridCol w="626025"/>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7581" name="Google Shape;7581;p56"/>
          <p:cNvGrpSpPr/>
          <p:nvPr/>
        </p:nvGrpSpPr>
        <p:grpSpPr>
          <a:xfrm>
            <a:off x="710464" y="981599"/>
            <a:ext cx="2396505" cy="976502"/>
            <a:chOff x="749309" y="1112739"/>
            <a:chExt cx="2371603" cy="976502"/>
          </a:xfrm>
        </p:grpSpPr>
        <p:grpSp>
          <p:nvGrpSpPr>
            <p:cNvPr id="7582" name="Google Shape;7582;p56"/>
            <p:cNvGrpSpPr/>
            <p:nvPr/>
          </p:nvGrpSpPr>
          <p:grpSpPr>
            <a:xfrm>
              <a:off x="1092126" y="1112739"/>
              <a:ext cx="2028786" cy="975464"/>
              <a:chOff x="1092126" y="1112739"/>
              <a:chExt cx="2028786" cy="975464"/>
            </a:xfrm>
          </p:grpSpPr>
          <p:sp>
            <p:nvSpPr>
              <p:cNvPr id="7583" name="Google Shape;7583;p5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4" name="Google Shape;7584;p5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5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6" name="Google Shape;7586;p5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5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5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5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0" name="Google Shape;7590;p5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1" name="Google Shape;7591;p5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5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5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5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5" name="Google Shape;7595;p5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6" name="Google Shape;7596;p5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5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5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5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0" name="Google Shape;7600;p5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1" name="Google Shape;7601;p5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5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3" name="Google Shape;7603;p5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4" name="Google Shape;7604;p5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5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5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7" name="Google Shape;7607;p56"/>
            <p:cNvGrpSpPr/>
            <p:nvPr/>
          </p:nvGrpSpPr>
          <p:grpSpPr>
            <a:xfrm>
              <a:off x="749309" y="1112739"/>
              <a:ext cx="314700" cy="975464"/>
              <a:chOff x="749309" y="1112739"/>
              <a:chExt cx="314700" cy="975464"/>
            </a:xfrm>
          </p:grpSpPr>
          <p:sp>
            <p:nvSpPr>
              <p:cNvPr id="7608" name="Google Shape;7608;p5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9" name="Google Shape;7609;p5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5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5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12" name="Google Shape;7612;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3" name="Google Shape;7613;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7616" name="Google Shape;7616;p56"/>
          <p:cNvGraphicFramePr/>
          <p:nvPr/>
        </p:nvGraphicFramePr>
        <p:xfrm>
          <a:off x="5937812" y="981584"/>
          <a:ext cx="3000000" cy="3000000"/>
        </p:xfrm>
        <a:graphic>
          <a:graphicData uri="http://schemas.openxmlformats.org/drawingml/2006/table">
            <a:tbl>
              <a:tblPr>
                <a:noFill/>
                <a:tableStyleId>{DEB26697-8593-439B-B62B-E9A4CD2C4D33}</a:tableStyleId>
              </a:tblPr>
              <a:tblGrid>
                <a:gridCol w="626025"/>
                <a:gridCol w="626025"/>
                <a:gridCol w="626025"/>
                <a:gridCol w="626025"/>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aphicFrame>
        <p:nvGraphicFramePr>
          <p:cNvPr id="7617" name="Google Shape;7617;p56"/>
          <p:cNvGraphicFramePr/>
          <p:nvPr/>
        </p:nvGraphicFramePr>
        <p:xfrm>
          <a:off x="3358675" y="2153834"/>
          <a:ext cx="3000000" cy="3000000"/>
        </p:xfrm>
        <a:graphic>
          <a:graphicData uri="http://schemas.openxmlformats.org/drawingml/2006/table">
            <a:tbl>
              <a:tblPr>
                <a:noFill/>
                <a:tableStyleId>{DEB26697-8593-439B-B62B-E9A4CD2C4D33}</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pSp>
        <p:nvGrpSpPr>
          <p:cNvPr id="7618" name="Google Shape;7618;p56"/>
          <p:cNvGrpSpPr/>
          <p:nvPr/>
        </p:nvGrpSpPr>
        <p:grpSpPr>
          <a:xfrm>
            <a:off x="3360661" y="3144795"/>
            <a:ext cx="2363377" cy="1047062"/>
            <a:chOff x="3358399" y="3285485"/>
            <a:chExt cx="2363377" cy="1047062"/>
          </a:xfrm>
        </p:grpSpPr>
        <p:grpSp>
          <p:nvGrpSpPr>
            <p:cNvPr id="7619" name="Google Shape;7619;p56"/>
            <p:cNvGrpSpPr/>
            <p:nvPr/>
          </p:nvGrpSpPr>
          <p:grpSpPr>
            <a:xfrm>
              <a:off x="3358412" y="3285485"/>
              <a:ext cx="2363244" cy="139500"/>
              <a:chOff x="3358412" y="3285485"/>
              <a:chExt cx="2363244" cy="139500"/>
            </a:xfrm>
          </p:grpSpPr>
          <p:sp>
            <p:nvSpPr>
              <p:cNvPr id="7620" name="Google Shape;7620;p5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1" name="Google Shape;7621;p5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2" name="Google Shape;7622;p5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5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5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5" name="Google Shape;7625;p56"/>
            <p:cNvGrpSpPr/>
            <p:nvPr/>
          </p:nvGrpSpPr>
          <p:grpSpPr>
            <a:xfrm>
              <a:off x="3358412" y="3466996"/>
              <a:ext cx="2363244" cy="139500"/>
              <a:chOff x="3358412" y="3466996"/>
              <a:chExt cx="2363244" cy="139500"/>
            </a:xfrm>
          </p:grpSpPr>
          <p:sp>
            <p:nvSpPr>
              <p:cNvPr id="7626" name="Google Shape;7626;p5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5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5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9" name="Google Shape;7629;p5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0" name="Google Shape;7630;p5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1" name="Google Shape;7631;p56"/>
            <p:cNvGrpSpPr/>
            <p:nvPr/>
          </p:nvGrpSpPr>
          <p:grpSpPr>
            <a:xfrm>
              <a:off x="3358412" y="3648507"/>
              <a:ext cx="2363244" cy="139500"/>
              <a:chOff x="3358412" y="3648507"/>
              <a:chExt cx="2363244" cy="139500"/>
            </a:xfrm>
          </p:grpSpPr>
          <p:sp>
            <p:nvSpPr>
              <p:cNvPr id="7632" name="Google Shape;7632;p5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3" name="Google Shape;7633;p5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5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5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5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7" name="Google Shape;7637;p56"/>
            <p:cNvGrpSpPr/>
            <p:nvPr/>
          </p:nvGrpSpPr>
          <p:grpSpPr>
            <a:xfrm>
              <a:off x="3358412" y="3830018"/>
              <a:ext cx="2363244" cy="139500"/>
              <a:chOff x="3358412" y="3830018"/>
              <a:chExt cx="2363244" cy="139500"/>
            </a:xfrm>
          </p:grpSpPr>
          <p:sp>
            <p:nvSpPr>
              <p:cNvPr id="7638" name="Google Shape;7638;p5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9" name="Google Shape;7639;p5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5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1" name="Google Shape;7641;p5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2" name="Google Shape;7642;p5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3" name="Google Shape;7643;p56"/>
            <p:cNvGrpSpPr/>
            <p:nvPr/>
          </p:nvGrpSpPr>
          <p:grpSpPr>
            <a:xfrm>
              <a:off x="3358399" y="4011514"/>
              <a:ext cx="2363377" cy="139537"/>
              <a:chOff x="3294800" y="4134603"/>
              <a:chExt cx="2638876" cy="152400"/>
            </a:xfrm>
          </p:grpSpPr>
          <p:sp>
            <p:nvSpPr>
              <p:cNvPr id="7644" name="Google Shape;7644;p5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5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6" name="Google Shape;7646;p5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7" name="Google Shape;7647;p5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5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9" name="Google Shape;7649;p56"/>
            <p:cNvGrpSpPr/>
            <p:nvPr/>
          </p:nvGrpSpPr>
          <p:grpSpPr>
            <a:xfrm>
              <a:off x="3358399" y="4193010"/>
              <a:ext cx="2363377" cy="139537"/>
              <a:chOff x="3294800" y="4134603"/>
              <a:chExt cx="2638876" cy="152400"/>
            </a:xfrm>
          </p:grpSpPr>
          <p:sp>
            <p:nvSpPr>
              <p:cNvPr id="7650" name="Google Shape;7650;p5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5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5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5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5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7655" name="Google Shape;7655;p56"/>
          <p:cNvGraphicFramePr/>
          <p:nvPr/>
        </p:nvGraphicFramePr>
        <p:xfrm>
          <a:off x="711463" y="2153834"/>
          <a:ext cx="3000000" cy="3000000"/>
        </p:xfrm>
        <a:graphic>
          <a:graphicData uri="http://schemas.openxmlformats.org/drawingml/2006/table">
            <a:tbl>
              <a:tblPr>
                <a:noFill/>
                <a:tableStyleId>{DEB26697-8593-439B-B62B-E9A4CD2C4D33}</a:tableStyleId>
              </a:tblPr>
              <a:tblGrid>
                <a:gridCol w="592450"/>
                <a:gridCol w="592450"/>
                <a:gridCol w="592450"/>
                <a:gridCol w="592450"/>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r>
            </a:tbl>
          </a:graphicData>
        </a:graphic>
      </p:graphicFrame>
      <p:grpSp>
        <p:nvGrpSpPr>
          <p:cNvPr id="7656" name="Google Shape;7656;p56"/>
          <p:cNvGrpSpPr/>
          <p:nvPr/>
        </p:nvGrpSpPr>
        <p:grpSpPr>
          <a:xfrm>
            <a:off x="4161132" y="2557649"/>
            <a:ext cx="1302095" cy="60959"/>
            <a:chOff x="3558802" y="4011427"/>
            <a:chExt cx="1866000" cy="111300"/>
          </a:xfrm>
        </p:grpSpPr>
        <p:sp>
          <p:nvSpPr>
            <p:cNvPr id="7657" name="Google Shape;7657;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5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9" name="Google Shape;7659;p56"/>
          <p:cNvGrpSpPr/>
          <p:nvPr/>
        </p:nvGrpSpPr>
        <p:grpSpPr>
          <a:xfrm>
            <a:off x="4706620" y="2839808"/>
            <a:ext cx="914340" cy="60959"/>
            <a:chOff x="3558802" y="4011427"/>
            <a:chExt cx="1866000" cy="111300"/>
          </a:xfrm>
        </p:grpSpPr>
        <p:sp>
          <p:nvSpPr>
            <p:cNvPr id="7660" name="Google Shape;7660;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5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62" name="Google Shape;7662;p56"/>
          <p:cNvGrpSpPr/>
          <p:nvPr/>
        </p:nvGrpSpPr>
        <p:grpSpPr>
          <a:xfrm>
            <a:off x="5871419" y="3167606"/>
            <a:ext cx="2522867" cy="1001454"/>
            <a:chOff x="1904318" y="789980"/>
            <a:chExt cx="1489472" cy="606868"/>
          </a:xfrm>
        </p:grpSpPr>
        <p:cxnSp>
          <p:nvCxnSpPr>
            <p:cNvPr id="7663" name="Google Shape;7663;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664" name="Google Shape;7664;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665" name="Google Shape;7665;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666" name="Google Shape;7666;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7667" name="Google Shape;7667;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7668" name="Google Shape;7668;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7669" name="Google Shape;7669;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7670" name="Google Shape;7670;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1" name="Google Shape;7671;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2" name="Google Shape;7672;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5" name="Google Shape;7675;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6" name="Google Shape;7676;p56"/>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7677" name="Google Shape;7677;p56"/>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7678" name="Google Shape;7678;p56"/>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7679" name="Google Shape;7679;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0" name="Google Shape;7680;p56"/>
          <p:cNvGrpSpPr/>
          <p:nvPr/>
        </p:nvGrpSpPr>
        <p:grpSpPr>
          <a:xfrm>
            <a:off x="3355824" y="951642"/>
            <a:ext cx="2363393" cy="1005865"/>
            <a:chOff x="3292400" y="1193188"/>
            <a:chExt cx="2615240" cy="1131075"/>
          </a:xfrm>
        </p:grpSpPr>
        <p:sp>
          <p:nvSpPr>
            <p:cNvPr id="7681" name="Google Shape;7681;p5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2" name="Google Shape;7682;p5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3" name="Google Shape;7683;p5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7684" name="Google Shape;7684;p5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7685" name="Google Shape;7685;p5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7686" name="Google Shape;7686;p5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7687" name="Google Shape;7687;p5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7688" name="Google Shape;7688;p5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7689" name="Google Shape;7689;p5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7690" name="Google Shape;7690;p5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7691" name="Google Shape;7691;p5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7692" name="Google Shape;7692;p5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7693" name="Google Shape;7693;p5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7694" name="Google Shape;7694;p5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7695" name="Google Shape;7695;p56"/>
            <p:cNvGrpSpPr/>
            <p:nvPr/>
          </p:nvGrpSpPr>
          <p:grpSpPr>
            <a:xfrm>
              <a:off x="3748438" y="1378608"/>
              <a:ext cx="2159202" cy="903971"/>
              <a:chOff x="1683525" y="2179850"/>
              <a:chExt cx="4519050" cy="2134525"/>
            </a:xfrm>
          </p:grpSpPr>
          <p:sp>
            <p:nvSpPr>
              <p:cNvPr id="7696" name="Google Shape;7696;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97" name="Google Shape;7697;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98" name="Google Shape;7698;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99" name="Google Shape;7699;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0" name="Google Shape;7700;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1" name="Google Shape;7701;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2" name="Google Shape;7702;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3" name="Google Shape;7703;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4" name="Google Shape;7704;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5" name="Google Shape;7705;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6" name="Google Shape;7706;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707" name="Google Shape;7707;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7711" name="Shape 7711"/>
        <p:cNvGrpSpPr/>
        <p:nvPr/>
      </p:nvGrpSpPr>
      <p:grpSpPr>
        <a:xfrm>
          <a:off x="0" y="0"/>
          <a:ext cx="0" cy="0"/>
          <a:chOff x="0" y="0"/>
          <a:chExt cx="0" cy="0"/>
        </a:xfrm>
      </p:grpSpPr>
      <p:grpSp>
        <p:nvGrpSpPr>
          <p:cNvPr id="7712" name="Google Shape;7712;p57"/>
          <p:cNvGrpSpPr/>
          <p:nvPr/>
        </p:nvGrpSpPr>
        <p:grpSpPr>
          <a:xfrm>
            <a:off x="4796690" y="970936"/>
            <a:ext cx="745431" cy="718863"/>
            <a:chOff x="4249973" y="1201875"/>
            <a:chExt cx="1958568" cy="1888762"/>
          </a:xfrm>
        </p:grpSpPr>
        <p:sp>
          <p:nvSpPr>
            <p:cNvPr id="7713" name="Google Shape;7713;p5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14" name="Google Shape;7714;p57"/>
            <p:cNvGrpSpPr/>
            <p:nvPr/>
          </p:nvGrpSpPr>
          <p:grpSpPr>
            <a:xfrm>
              <a:off x="5853086" y="1789142"/>
              <a:ext cx="355454" cy="1048099"/>
              <a:chOff x="5576108" y="2016725"/>
              <a:chExt cx="565200" cy="1666560"/>
            </a:xfrm>
          </p:grpSpPr>
          <p:sp>
            <p:nvSpPr>
              <p:cNvPr id="7715" name="Google Shape;7715;p5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6" name="Google Shape;7716;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7" name="Google Shape;7717;p57"/>
            <p:cNvGrpSpPr/>
            <p:nvPr/>
          </p:nvGrpSpPr>
          <p:grpSpPr>
            <a:xfrm>
              <a:off x="4869455" y="2691676"/>
              <a:ext cx="1013897" cy="398961"/>
              <a:chOff x="4012057" y="3451825"/>
              <a:chExt cx="1612175" cy="634379"/>
            </a:xfrm>
          </p:grpSpPr>
          <p:sp>
            <p:nvSpPr>
              <p:cNvPr id="7718" name="Google Shape;7718;p5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9" name="Google Shape;7719;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0" name="Google Shape;7720;p57"/>
            <p:cNvGrpSpPr/>
            <p:nvPr/>
          </p:nvGrpSpPr>
          <p:grpSpPr>
            <a:xfrm>
              <a:off x="4276937" y="2155961"/>
              <a:ext cx="651965" cy="891358"/>
              <a:chOff x="3069908" y="2599997"/>
              <a:chExt cx="1036675" cy="1417328"/>
            </a:xfrm>
          </p:grpSpPr>
          <p:sp>
            <p:nvSpPr>
              <p:cNvPr id="7721" name="Google Shape;7721;p5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22" name="Google Shape;7722;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3" name="Google Shape;7723;p57"/>
            <p:cNvGrpSpPr/>
            <p:nvPr/>
          </p:nvGrpSpPr>
          <p:grpSpPr>
            <a:xfrm>
              <a:off x="5054918" y="1201875"/>
              <a:ext cx="999548" cy="602711"/>
              <a:chOff x="4306958" y="1082925"/>
              <a:chExt cx="1589359" cy="958358"/>
            </a:xfrm>
          </p:grpSpPr>
          <p:sp>
            <p:nvSpPr>
              <p:cNvPr id="7724" name="Google Shape;7724;p5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25" name="Google Shape;7725;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6" name="Google Shape;7726;p57"/>
            <p:cNvGrpSpPr/>
            <p:nvPr/>
          </p:nvGrpSpPr>
          <p:grpSpPr>
            <a:xfrm>
              <a:off x="4249973" y="1303451"/>
              <a:ext cx="799317" cy="841334"/>
              <a:chOff x="3027033" y="1244439"/>
              <a:chExt cx="1270977" cy="1337786"/>
            </a:xfrm>
          </p:grpSpPr>
          <p:sp>
            <p:nvSpPr>
              <p:cNvPr id="7727" name="Google Shape;7727;p5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28" name="Google Shape;7728;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29" name="Google Shape;7729;p57"/>
          <p:cNvGrpSpPr/>
          <p:nvPr/>
        </p:nvGrpSpPr>
        <p:grpSpPr>
          <a:xfrm>
            <a:off x="713063" y="1849386"/>
            <a:ext cx="761767" cy="729896"/>
            <a:chOff x="2657744" y="2337745"/>
            <a:chExt cx="832987" cy="798137"/>
          </a:xfrm>
        </p:grpSpPr>
        <p:sp>
          <p:nvSpPr>
            <p:cNvPr id="7730" name="Google Shape;7730;p5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5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2" name="Google Shape;7732;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3" name="Google Shape;7733;p5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6" name="Google Shape;7736;p57"/>
          <p:cNvGrpSpPr/>
          <p:nvPr/>
        </p:nvGrpSpPr>
        <p:grpSpPr>
          <a:xfrm>
            <a:off x="3224027" y="1852592"/>
            <a:ext cx="685569" cy="723586"/>
            <a:chOff x="3398134" y="2057755"/>
            <a:chExt cx="704087" cy="743130"/>
          </a:xfrm>
        </p:grpSpPr>
        <p:grpSp>
          <p:nvGrpSpPr>
            <p:cNvPr id="7737" name="Google Shape;7737;p57"/>
            <p:cNvGrpSpPr/>
            <p:nvPr/>
          </p:nvGrpSpPr>
          <p:grpSpPr>
            <a:xfrm>
              <a:off x="3398134" y="2290183"/>
              <a:ext cx="315300" cy="219900"/>
              <a:chOff x="3398134" y="2290183"/>
              <a:chExt cx="315300" cy="219900"/>
            </a:xfrm>
          </p:grpSpPr>
          <p:sp>
            <p:nvSpPr>
              <p:cNvPr id="7738" name="Google Shape;7738;p5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39" name="Google Shape;7739;p57"/>
              <p:cNvCxnSpPr>
                <a:stCxn id="773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740" name="Google Shape;7740;p57"/>
            <p:cNvGrpSpPr/>
            <p:nvPr/>
          </p:nvGrpSpPr>
          <p:grpSpPr>
            <a:xfrm>
              <a:off x="3547823" y="2467358"/>
              <a:ext cx="219900" cy="333527"/>
              <a:chOff x="3547823" y="2467358"/>
              <a:chExt cx="219900" cy="333527"/>
            </a:xfrm>
          </p:grpSpPr>
          <p:sp>
            <p:nvSpPr>
              <p:cNvPr id="7741" name="Google Shape;7741;p5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42" name="Google Shape;7742;p5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743" name="Google Shape;7743;p57"/>
            <p:cNvGrpSpPr/>
            <p:nvPr/>
          </p:nvGrpSpPr>
          <p:grpSpPr>
            <a:xfrm>
              <a:off x="3734138" y="2467358"/>
              <a:ext cx="219900" cy="333527"/>
              <a:chOff x="3734138" y="2467358"/>
              <a:chExt cx="219900" cy="333527"/>
            </a:xfrm>
          </p:grpSpPr>
          <p:sp>
            <p:nvSpPr>
              <p:cNvPr id="7744" name="Google Shape;7744;p5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45" name="Google Shape;7745;p5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746" name="Google Shape;7746;p57"/>
            <p:cNvGrpSpPr/>
            <p:nvPr/>
          </p:nvGrpSpPr>
          <p:grpSpPr>
            <a:xfrm>
              <a:off x="3787560" y="2288011"/>
              <a:ext cx="314661" cy="219900"/>
              <a:chOff x="3787560" y="2288011"/>
              <a:chExt cx="314661" cy="219900"/>
            </a:xfrm>
          </p:grpSpPr>
          <p:sp>
            <p:nvSpPr>
              <p:cNvPr id="7747" name="Google Shape;7747;p5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48" name="Google Shape;7748;p5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749" name="Google Shape;7749;p57"/>
            <p:cNvGrpSpPr/>
            <p:nvPr/>
          </p:nvGrpSpPr>
          <p:grpSpPr>
            <a:xfrm>
              <a:off x="3637290" y="2057755"/>
              <a:ext cx="219900" cy="335499"/>
              <a:chOff x="3637290" y="2057755"/>
              <a:chExt cx="219900" cy="335499"/>
            </a:xfrm>
          </p:grpSpPr>
          <p:sp>
            <p:nvSpPr>
              <p:cNvPr id="7750" name="Google Shape;7750;p5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751" name="Google Shape;7751;p5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752" name="Google Shape;7752;p57"/>
          <p:cNvGrpSpPr/>
          <p:nvPr/>
        </p:nvGrpSpPr>
        <p:grpSpPr>
          <a:xfrm>
            <a:off x="4899249" y="1859288"/>
            <a:ext cx="710153" cy="710153"/>
            <a:chOff x="5007123" y="2079403"/>
            <a:chExt cx="687600" cy="687600"/>
          </a:xfrm>
        </p:grpSpPr>
        <p:sp>
          <p:nvSpPr>
            <p:cNvPr id="7753" name="Google Shape;7753;p5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5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5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6" name="Google Shape;7756;p5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7" name="Google Shape;7757;p57"/>
          <p:cNvGrpSpPr/>
          <p:nvPr/>
        </p:nvGrpSpPr>
        <p:grpSpPr>
          <a:xfrm>
            <a:off x="5708687" y="1853794"/>
            <a:ext cx="720998" cy="721183"/>
            <a:chOff x="5797446" y="2063053"/>
            <a:chExt cx="698100" cy="698280"/>
          </a:xfrm>
        </p:grpSpPr>
        <p:sp>
          <p:nvSpPr>
            <p:cNvPr id="7758" name="Google Shape;7758;p5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5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5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5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2" name="Google Shape;7762;p57"/>
          <p:cNvGrpSpPr/>
          <p:nvPr/>
        </p:nvGrpSpPr>
        <p:grpSpPr>
          <a:xfrm>
            <a:off x="8153834" y="3499399"/>
            <a:ext cx="280585" cy="673164"/>
            <a:chOff x="8075075" y="3754290"/>
            <a:chExt cx="255612" cy="613194"/>
          </a:xfrm>
        </p:grpSpPr>
        <p:grpSp>
          <p:nvGrpSpPr>
            <p:cNvPr id="7763" name="Google Shape;7763;p57"/>
            <p:cNvGrpSpPr/>
            <p:nvPr/>
          </p:nvGrpSpPr>
          <p:grpSpPr>
            <a:xfrm>
              <a:off x="8075075" y="3754290"/>
              <a:ext cx="255612" cy="613194"/>
              <a:chOff x="8075075" y="3754290"/>
              <a:chExt cx="255612" cy="613194"/>
            </a:xfrm>
          </p:grpSpPr>
          <p:sp>
            <p:nvSpPr>
              <p:cNvPr id="7764" name="Google Shape;7764;p5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5" name="Google Shape;7765;p5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66" name="Google Shape;7766;p5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7" name="Google Shape;7767;p57"/>
          <p:cNvGrpSpPr/>
          <p:nvPr/>
        </p:nvGrpSpPr>
        <p:grpSpPr>
          <a:xfrm>
            <a:off x="5270892" y="3488196"/>
            <a:ext cx="470352" cy="683745"/>
            <a:chOff x="1697726" y="3244179"/>
            <a:chExt cx="788124" cy="1146069"/>
          </a:xfrm>
        </p:grpSpPr>
        <p:sp>
          <p:nvSpPr>
            <p:cNvPr id="7768" name="Google Shape;7768;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70" name="Google Shape;7770;p57"/>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71" name="Google Shape;7771;p57"/>
          <p:cNvGrpSpPr/>
          <p:nvPr/>
        </p:nvGrpSpPr>
        <p:grpSpPr>
          <a:xfrm>
            <a:off x="5892043" y="3499398"/>
            <a:ext cx="293891" cy="293845"/>
            <a:chOff x="6134814" y="3754290"/>
            <a:chExt cx="293891" cy="293845"/>
          </a:xfrm>
        </p:grpSpPr>
        <p:sp>
          <p:nvSpPr>
            <p:cNvPr id="7772" name="Google Shape;7772;p5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3" name="Google Shape;7773;p5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74" name="Google Shape;7774;p57"/>
          <p:cNvGrpSpPr/>
          <p:nvPr/>
        </p:nvGrpSpPr>
        <p:grpSpPr>
          <a:xfrm>
            <a:off x="5892043" y="3878069"/>
            <a:ext cx="293891" cy="293891"/>
            <a:chOff x="6134814" y="4086186"/>
            <a:chExt cx="293891" cy="293891"/>
          </a:xfrm>
        </p:grpSpPr>
        <p:sp>
          <p:nvSpPr>
            <p:cNvPr id="7775" name="Google Shape;7775;p5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6" name="Google Shape;7776;p5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77" name="Google Shape;7777;p57"/>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57"/>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79" name="Google Shape;7779;p57"/>
          <p:cNvGrpSpPr/>
          <p:nvPr/>
        </p:nvGrpSpPr>
        <p:grpSpPr>
          <a:xfrm>
            <a:off x="7817018" y="2706762"/>
            <a:ext cx="622883" cy="621944"/>
            <a:chOff x="1187048" y="238125"/>
            <a:chExt cx="5256397" cy="5248476"/>
          </a:xfrm>
        </p:grpSpPr>
        <p:sp>
          <p:nvSpPr>
            <p:cNvPr id="7780" name="Google Shape;7780;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1" name="Google Shape;7781;p5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5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5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84" name="Google Shape;7784;p57"/>
          <p:cNvGrpSpPr/>
          <p:nvPr/>
        </p:nvGrpSpPr>
        <p:grpSpPr>
          <a:xfrm>
            <a:off x="2274123" y="2716370"/>
            <a:ext cx="1310987" cy="612407"/>
            <a:chOff x="238125" y="1188750"/>
            <a:chExt cx="7140450" cy="3335550"/>
          </a:xfrm>
        </p:grpSpPr>
        <p:sp>
          <p:nvSpPr>
            <p:cNvPr id="7785" name="Google Shape;7785;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6" name="Google Shape;7786;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7" name="Google Shape;7787;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0" name="Google Shape;7790;p57"/>
          <p:cNvGrpSpPr/>
          <p:nvPr/>
        </p:nvGrpSpPr>
        <p:grpSpPr>
          <a:xfrm>
            <a:off x="6599995" y="2706925"/>
            <a:ext cx="1110299" cy="621702"/>
            <a:chOff x="238125" y="1335475"/>
            <a:chExt cx="5418735" cy="3034175"/>
          </a:xfrm>
        </p:grpSpPr>
        <p:sp>
          <p:nvSpPr>
            <p:cNvPr id="7791" name="Google Shape;7791;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94" name="Google Shape;7794;p57"/>
          <p:cNvGrpSpPr/>
          <p:nvPr/>
        </p:nvGrpSpPr>
        <p:grpSpPr>
          <a:xfrm>
            <a:off x="5417655" y="2703822"/>
            <a:ext cx="1074451" cy="627181"/>
            <a:chOff x="5359127" y="2910889"/>
            <a:chExt cx="1097723" cy="640831"/>
          </a:xfrm>
        </p:grpSpPr>
        <p:grpSp>
          <p:nvGrpSpPr>
            <p:cNvPr id="7795" name="Google Shape;7795;p57"/>
            <p:cNvGrpSpPr/>
            <p:nvPr/>
          </p:nvGrpSpPr>
          <p:grpSpPr>
            <a:xfrm>
              <a:off x="5929791" y="3263088"/>
              <a:ext cx="527060" cy="287097"/>
              <a:chOff x="5929791" y="3263088"/>
              <a:chExt cx="527060" cy="287097"/>
            </a:xfrm>
          </p:grpSpPr>
          <p:sp>
            <p:nvSpPr>
              <p:cNvPr id="7796" name="Google Shape;7796;p5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97" name="Google Shape;7797;p5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98" name="Google Shape;7798;p57"/>
            <p:cNvGrpSpPr/>
            <p:nvPr/>
          </p:nvGrpSpPr>
          <p:grpSpPr>
            <a:xfrm>
              <a:off x="5359127" y="3263089"/>
              <a:ext cx="526428" cy="288631"/>
              <a:chOff x="5359127" y="3263089"/>
              <a:chExt cx="526428" cy="288631"/>
            </a:xfrm>
          </p:grpSpPr>
          <p:sp>
            <p:nvSpPr>
              <p:cNvPr id="7799" name="Google Shape;7799;p5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00" name="Google Shape;7800;p5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01" name="Google Shape;7801;p57"/>
            <p:cNvGrpSpPr/>
            <p:nvPr/>
          </p:nvGrpSpPr>
          <p:grpSpPr>
            <a:xfrm>
              <a:off x="5551525" y="2910889"/>
              <a:ext cx="520901" cy="610283"/>
              <a:chOff x="5551525" y="2910889"/>
              <a:chExt cx="520901" cy="610283"/>
            </a:xfrm>
          </p:grpSpPr>
          <p:sp>
            <p:nvSpPr>
              <p:cNvPr id="7802" name="Google Shape;7802;p5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03" name="Google Shape;7803;p5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804" name="Google Shape;7804;p57"/>
            <p:cNvGrpSpPr/>
            <p:nvPr/>
          </p:nvGrpSpPr>
          <p:grpSpPr>
            <a:xfrm>
              <a:off x="5743962" y="2919100"/>
              <a:ext cx="623674" cy="284502"/>
              <a:chOff x="5743962" y="2919100"/>
              <a:chExt cx="623674" cy="284502"/>
            </a:xfrm>
          </p:grpSpPr>
          <p:sp>
            <p:nvSpPr>
              <p:cNvPr id="7805" name="Google Shape;7805;p5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806" name="Google Shape;7806;p5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807" name="Google Shape;7807;p57"/>
          <p:cNvGrpSpPr/>
          <p:nvPr/>
        </p:nvGrpSpPr>
        <p:grpSpPr>
          <a:xfrm>
            <a:off x="7568868" y="1854534"/>
            <a:ext cx="874976" cy="719600"/>
            <a:chOff x="7608988" y="2093194"/>
            <a:chExt cx="817276" cy="672147"/>
          </a:xfrm>
        </p:grpSpPr>
        <p:cxnSp>
          <p:nvCxnSpPr>
            <p:cNvPr id="7808" name="Google Shape;7808;p5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09" name="Google Shape;7809;p5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10" name="Google Shape;7810;p5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11" name="Google Shape;7811;p5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812" name="Google Shape;7812;p5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813" name="Google Shape;7813;p5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814" name="Google Shape;7814;p57"/>
            <p:cNvGrpSpPr/>
            <p:nvPr/>
          </p:nvGrpSpPr>
          <p:grpSpPr>
            <a:xfrm>
              <a:off x="7721175" y="2093194"/>
              <a:ext cx="599587" cy="623846"/>
              <a:chOff x="7721175" y="2093194"/>
              <a:chExt cx="599587" cy="623846"/>
            </a:xfrm>
          </p:grpSpPr>
          <p:grpSp>
            <p:nvGrpSpPr>
              <p:cNvPr id="7815" name="Google Shape;7815;p57"/>
              <p:cNvGrpSpPr/>
              <p:nvPr/>
            </p:nvGrpSpPr>
            <p:grpSpPr>
              <a:xfrm>
                <a:off x="7721175" y="2093194"/>
                <a:ext cx="291605" cy="623846"/>
                <a:chOff x="9405575" y="2061418"/>
                <a:chExt cx="291605" cy="623846"/>
              </a:xfrm>
            </p:grpSpPr>
            <p:sp>
              <p:nvSpPr>
                <p:cNvPr id="7816" name="Google Shape;7816;p5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5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5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5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5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1" name="Google Shape;7821;p5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2" name="Google Shape;7822;p5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3" name="Google Shape;7823;p57"/>
              <p:cNvGrpSpPr/>
              <p:nvPr/>
            </p:nvGrpSpPr>
            <p:grpSpPr>
              <a:xfrm flipH="1">
                <a:off x="8029157" y="2093194"/>
                <a:ext cx="291605" cy="623846"/>
                <a:chOff x="9405575" y="2061418"/>
                <a:chExt cx="291605" cy="623846"/>
              </a:xfrm>
            </p:grpSpPr>
            <p:sp>
              <p:nvSpPr>
                <p:cNvPr id="7824" name="Google Shape;7824;p5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5" name="Google Shape;7825;p5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5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7" name="Google Shape;7827;p5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8" name="Google Shape;7828;p5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5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0" name="Google Shape;7830;p5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831" name="Google Shape;7831;p57"/>
          <p:cNvGrpSpPr/>
          <p:nvPr/>
        </p:nvGrpSpPr>
        <p:grpSpPr>
          <a:xfrm>
            <a:off x="4013304" y="970936"/>
            <a:ext cx="712557" cy="785901"/>
            <a:chOff x="4206459" y="1191441"/>
            <a:chExt cx="712557" cy="785901"/>
          </a:xfrm>
        </p:grpSpPr>
        <p:sp>
          <p:nvSpPr>
            <p:cNvPr id="7832" name="Google Shape;7832;p5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3" name="Google Shape;7833;p5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4" name="Google Shape;7834;p5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5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36" name="Google Shape;7836;p57"/>
            <p:cNvGrpSpPr/>
            <p:nvPr/>
          </p:nvGrpSpPr>
          <p:grpSpPr>
            <a:xfrm>
              <a:off x="4644280" y="1290523"/>
              <a:ext cx="143716" cy="29463"/>
              <a:chOff x="4644280" y="1290523"/>
              <a:chExt cx="143716" cy="29463"/>
            </a:xfrm>
          </p:grpSpPr>
          <p:sp>
            <p:nvSpPr>
              <p:cNvPr id="7837" name="Google Shape;7837;p5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5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9" name="Google Shape;7839;p5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0" name="Google Shape;7840;p5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1" name="Google Shape;7841;p57"/>
            <p:cNvGrpSpPr/>
            <p:nvPr/>
          </p:nvGrpSpPr>
          <p:grpSpPr>
            <a:xfrm>
              <a:off x="4356567" y="1191441"/>
              <a:ext cx="143690" cy="29488"/>
              <a:chOff x="4356567" y="1191441"/>
              <a:chExt cx="143690" cy="29488"/>
            </a:xfrm>
          </p:grpSpPr>
          <p:sp>
            <p:nvSpPr>
              <p:cNvPr id="7842" name="Google Shape;7842;p5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3" name="Google Shape;7843;p5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5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5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6" name="Google Shape;7846;p57"/>
            <p:cNvGrpSpPr/>
            <p:nvPr/>
          </p:nvGrpSpPr>
          <p:grpSpPr>
            <a:xfrm>
              <a:off x="4339009" y="1863727"/>
              <a:ext cx="143703" cy="29476"/>
              <a:chOff x="4339009" y="1863727"/>
              <a:chExt cx="143703" cy="29476"/>
            </a:xfrm>
          </p:grpSpPr>
          <p:sp>
            <p:nvSpPr>
              <p:cNvPr id="7847" name="Google Shape;7847;p5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5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5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5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1" name="Google Shape;7851;p57"/>
            <p:cNvGrpSpPr/>
            <p:nvPr/>
          </p:nvGrpSpPr>
          <p:grpSpPr>
            <a:xfrm>
              <a:off x="4206459" y="1607315"/>
              <a:ext cx="29539" cy="142899"/>
              <a:chOff x="4206459" y="1607315"/>
              <a:chExt cx="29539" cy="142899"/>
            </a:xfrm>
          </p:grpSpPr>
          <p:sp>
            <p:nvSpPr>
              <p:cNvPr id="7852" name="Google Shape;7852;p5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5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5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5" name="Google Shape;7855;p5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56" name="Google Shape;7856;p5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7" name="Google Shape;7857;p5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5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9" name="Google Shape;7859;p5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60" name="Google Shape;7860;p57"/>
            <p:cNvGrpSpPr/>
            <p:nvPr/>
          </p:nvGrpSpPr>
          <p:grpSpPr>
            <a:xfrm>
              <a:off x="4889463" y="1423737"/>
              <a:ext cx="29552" cy="142899"/>
              <a:chOff x="4889463" y="1423737"/>
              <a:chExt cx="29552" cy="142899"/>
            </a:xfrm>
          </p:grpSpPr>
          <p:sp>
            <p:nvSpPr>
              <p:cNvPr id="7861" name="Google Shape;7861;p5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2" name="Google Shape;7862;p5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3" name="Google Shape;7863;p5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4" name="Google Shape;7864;p5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5" name="Google Shape;7865;p57"/>
            <p:cNvGrpSpPr/>
            <p:nvPr/>
          </p:nvGrpSpPr>
          <p:grpSpPr>
            <a:xfrm>
              <a:off x="4771663" y="1876896"/>
              <a:ext cx="108651" cy="100447"/>
              <a:chOff x="4771663" y="1876896"/>
              <a:chExt cx="108651" cy="100447"/>
            </a:xfrm>
          </p:grpSpPr>
          <p:sp>
            <p:nvSpPr>
              <p:cNvPr id="7866" name="Google Shape;7866;p5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7" name="Google Shape;7867;p5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8" name="Google Shape;7868;p5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9" name="Google Shape;7869;p5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870" name="Google Shape;7870;p57"/>
          <p:cNvGrpSpPr/>
          <p:nvPr/>
        </p:nvGrpSpPr>
        <p:grpSpPr>
          <a:xfrm>
            <a:off x="4008780" y="1854159"/>
            <a:ext cx="791287" cy="720350"/>
            <a:chOff x="267375" y="1071875"/>
            <a:chExt cx="470500" cy="428550"/>
          </a:xfrm>
        </p:grpSpPr>
        <p:sp>
          <p:nvSpPr>
            <p:cNvPr id="7871" name="Google Shape;7871;p5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2" name="Google Shape;7872;p5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3" name="Google Shape;7873;p5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4" name="Google Shape;7874;p5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5" name="Google Shape;7875;p5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6" name="Google Shape;7876;p5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7" name="Google Shape;7877;p5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8" name="Google Shape;7878;p5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79" name="Google Shape;7879;p57"/>
          <p:cNvGrpSpPr/>
          <p:nvPr/>
        </p:nvGrpSpPr>
        <p:grpSpPr>
          <a:xfrm>
            <a:off x="709275" y="3498789"/>
            <a:ext cx="1408444" cy="673166"/>
            <a:chOff x="712664" y="3693287"/>
            <a:chExt cx="1460738" cy="698160"/>
          </a:xfrm>
        </p:grpSpPr>
        <p:grpSp>
          <p:nvGrpSpPr>
            <p:cNvPr id="7880" name="Google Shape;7880;p57"/>
            <p:cNvGrpSpPr/>
            <p:nvPr/>
          </p:nvGrpSpPr>
          <p:grpSpPr>
            <a:xfrm>
              <a:off x="1380079" y="4133090"/>
              <a:ext cx="234048" cy="258099"/>
              <a:chOff x="1380079" y="4133090"/>
              <a:chExt cx="234048" cy="258099"/>
            </a:xfrm>
          </p:grpSpPr>
          <p:sp>
            <p:nvSpPr>
              <p:cNvPr id="7881" name="Google Shape;7881;p5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2" name="Google Shape;7882;p5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3" name="Google Shape;7883;p5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4" name="Google Shape;7884;p57"/>
            <p:cNvGrpSpPr/>
            <p:nvPr/>
          </p:nvGrpSpPr>
          <p:grpSpPr>
            <a:xfrm>
              <a:off x="884610" y="3864082"/>
              <a:ext cx="1118566" cy="527275"/>
              <a:chOff x="890961" y="3865463"/>
              <a:chExt cx="1115221" cy="525698"/>
            </a:xfrm>
          </p:grpSpPr>
          <p:sp>
            <p:nvSpPr>
              <p:cNvPr id="7885" name="Google Shape;7885;p5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6" name="Google Shape;7886;p5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7" name="Google Shape;7887;p5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8" name="Google Shape;7888;p57"/>
            <p:cNvGrpSpPr/>
            <p:nvPr/>
          </p:nvGrpSpPr>
          <p:grpSpPr>
            <a:xfrm>
              <a:off x="712664" y="3693287"/>
              <a:ext cx="1460738" cy="698160"/>
              <a:chOff x="712664" y="3693025"/>
              <a:chExt cx="1460738" cy="698160"/>
            </a:xfrm>
          </p:grpSpPr>
          <p:sp>
            <p:nvSpPr>
              <p:cNvPr id="7889" name="Google Shape;7889;p5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0" name="Google Shape;7890;p5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1" name="Google Shape;7891;p5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2" name="Google Shape;7892;p5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3" name="Google Shape;7893;p5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4" name="Google Shape;7894;p5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895" name="Google Shape;7895;p57"/>
          <p:cNvGrpSpPr/>
          <p:nvPr/>
        </p:nvGrpSpPr>
        <p:grpSpPr>
          <a:xfrm>
            <a:off x="3146990" y="970936"/>
            <a:ext cx="795485" cy="738831"/>
            <a:chOff x="3348603" y="1236445"/>
            <a:chExt cx="749256" cy="695894"/>
          </a:xfrm>
        </p:grpSpPr>
        <p:grpSp>
          <p:nvGrpSpPr>
            <p:cNvPr id="7896" name="Google Shape;7896;p57"/>
            <p:cNvGrpSpPr/>
            <p:nvPr/>
          </p:nvGrpSpPr>
          <p:grpSpPr>
            <a:xfrm>
              <a:off x="3583779" y="1236445"/>
              <a:ext cx="293795" cy="285811"/>
              <a:chOff x="3750225" y="1774000"/>
              <a:chExt cx="149575" cy="145525"/>
            </a:xfrm>
          </p:grpSpPr>
          <p:sp>
            <p:nvSpPr>
              <p:cNvPr id="7897" name="Google Shape;7897;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8" name="Google Shape;7898;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99" name="Google Shape;7899;p57"/>
            <p:cNvGrpSpPr/>
            <p:nvPr/>
          </p:nvGrpSpPr>
          <p:grpSpPr>
            <a:xfrm>
              <a:off x="3775534" y="1462599"/>
              <a:ext cx="322325" cy="285958"/>
              <a:chOff x="3847850" y="1889150"/>
              <a:chExt cx="164100" cy="145600"/>
            </a:xfrm>
          </p:grpSpPr>
          <p:sp>
            <p:nvSpPr>
              <p:cNvPr id="7900" name="Google Shape;7900;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1" name="Google Shape;7901;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02" name="Google Shape;7902;p57"/>
            <p:cNvGrpSpPr/>
            <p:nvPr/>
          </p:nvGrpSpPr>
          <p:grpSpPr>
            <a:xfrm>
              <a:off x="3545329" y="1646528"/>
              <a:ext cx="293746" cy="285811"/>
              <a:chOff x="3730650" y="1982800"/>
              <a:chExt cx="149550" cy="145525"/>
            </a:xfrm>
          </p:grpSpPr>
          <p:sp>
            <p:nvSpPr>
              <p:cNvPr id="7903" name="Google Shape;7903;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4" name="Google Shape;7904;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05" name="Google Shape;7905;p57"/>
            <p:cNvGrpSpPr/>
            <p:nvPr/>
          </p:nvGrpSpPr>
          <p:grpSpPr>
            <a:xfrm>
              <a:off x="3348603" y="1415046"/>
              <a:ext cx="294384" cy="284387"/>
              <a:chOff x="3630494" y="1864938"/>
              <a:chExt cx="149875" cy="144800"/>
            </a:xfrm>
          </p:grpSpPr>
          <p:sp>
            <p:nvSpPr>
              <p:cNvPr id="7906" name="Google Shape;7906;p5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7" name="Google Shape;7907;p5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08" name="Google Shape;7908;p57"/>
          <p:cNvGrpSpPr/>
          <p:nvPr/>
        </p:nvGrpSpPr>
        <p:grpSpPr>
          <a:xfrm>
            <a:off x="2268517" y="3493832"/>
            <a:ext cx="1324924" cy="678083"/>
            <a:chOff x="2413923" y="3711366"/>
            <a:chExt cx="1374117" cy="703260"/>
          </a:xfrm>
        </p:grpSpPr>
        <p:grpSp>
          <p:nvGrpSpPr>
            <p:cNvPr id="7909" name="Google Shape;7909;p57"/>
            <p:cNvGrpSpPr/>
            <p:nvPr/>
          </p:nvGrpSpPr>
          <p:grpSpPr>
            <a:xfrm>
              <a:off x="2413923" y="3711366"/>
              <a:ext cx="1374117" cy="703260"/>
              <a:chOff x="2413923" y="3711366"/>
              <a:chExt cx="1374117" cy="703260"/>
            </a:xfrm>
          </p:grpSpPr>
          <p:sp>
            <p:nvSpPr>
              <p:cNvPr id="7910" name="Google Shape;7910;p5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11" name="Google Shape;7911;p57"/>
              <p:cNvGrpSpPr/>
              <p:nvPr/>
            </p:nvGrpSpPr>
            <p:grpSpPr>
              <a:xfrm>
                <a:off x="2600284" y="3808654"/>
                <a:ext cx="234506" cy="138009"/>
                <a:chOff x="2600284" y="3808654"/>
                <a:chExt cx="234506" cy="138009"/>
              </a:xfrm>
            </p:grpSpPr>
            <p:sp>
              <p:nvSpPr>
                <p:cNvPr id="7912" name="Google Shape;7912;p5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13" name="Google Shape;7913;p5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14" name="Google Shape;7914;p57"/>
              <p:cNvGrpSpPr/>
              <p:nvPr/>
            </p:nvGrpSpPr>
            <p:grpSpPr>
              <a:xfrm>
                <a:off x="3359659" y="3805664"/>
                <a:ext cx="232294" cy="141000"/>
                <a:chOff x="3359659" y="3805664"/>
                <a:chExt cx="232294" cy="141000"/>
              </a:xfrm>
            </p:grpSpPr>
            <p:sp>
              <p:nvSpPr>
                <p:cNvPr id="7915" name="Google Shape;7915;p5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16" name="Google Shape;7916;p5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17" name="Google Shape;7917;p57"/>
              <p:cNvGrpSpPr/>
              <p:nvPr/>
            </p:nvGrpSpPr>
            <p:grpSpPr>
              <a:xfrm>
                <a:off x="3067316" y="3711366"/>
                <a:ext cx="66900" cy="166809"/>
                <a:chOff x="3067316" y="3711366"/>
                <a:chExt cx="66900" cy="166809"/>
              </a:xfrm>
            </p:grpSpPr>
            <p:sp>
              <p:nvSpPr>
                <p:cNvPr id="7918" name="Google Shape;7918;p5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19" name="Google Shape;7919;p5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20" name="Google Shape;7920;p57"/>
              <p:cNvGrpSpPr/>
              <p:nvPr/>
            </p:nvGrpSpPr>
            <p:grpSpPr>
              <a:xfrm>
                <a:off x="2413923" y="4058666"/>
                <a:ext cx="224119" cy="66900"/>
                <a:chOff x="2413923" y="4058666"/>
                <a:chExt cx="224119" cy="66900"/>
              </a:xfrm>
            </p:grpSpPr>
            <p:sp>
              <p:nvSpPr>
                <p:cNvPr id="7921" name="Google Shape;7921;p5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22" name="Google Shape;7922;p5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23" name="Google Shape;7923;p57"/>
              <p:cNvGrpSpPr/>
              <p:nvPr/>
            </p:nvGrpSpPr>
            <p:grpSpPr>
              <a:xfrm>
                <a:off x="3564643" y="4058666"/>
                <a:ext cx="223397" cy="66900"/>
                <a:chOff x="3564643" y="4058666"/>
                <a:chExt cx="223397" cy="66900"/>
              </a:xfrm>
            </p:grpSpPr>
            <p:sp>
              <p:nvSpPr>
                <p:cNvPr id="7924" name="Google Shape;7924;p5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925" name="Google Shape;7925;p5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926" name="Google Shape;7926;p57"/>
            <p:cNvGrpSpPr/>
            <p:nvPr/>
          </p:nvGrpSpPr>
          <p:grpSpPr>
            <a:xfrm>
              <a:off x="2633353" y="3965763"/>
              <a:ext cx="933975" cy="445687"/>
              <a:chOff x="2633353" y="3965763"/>
              <a:chExt cx="933975" cy="445687"/>
            </a:xfrm>
          </p:grpSpPr>
          <p:sp>
            <p:nvSpPr>
              <p:cNvPr id="7927" name="Google Shape;7927;p5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8" name="Google Shape;7928;p5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29" name="Google Shape;7929;p57"/>
          <p:cNvGrpSpPr/>
          <p:nvPr/>
        </p:nvGrpSpPr>
        <p:grpSpPr>
          <a:xfrm>
            <a:off x="6392789" y="1044380"/>
            <a:ext cx="1131087" cy="587383"/>
            <a:chOff x="238125" y="999450"/>
            <a:chExt cx="7140700" cy="3708225"/>
          </a:xfrm>
        </p:grpSpPr>
        <p:sp>
          <p:nvSpPr>
            <p:cNvPr id="7930" name="Google Shape;7930;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1" name="Google Shape;7931;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2" name="Google Shape;7932;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3" name="Google Shape;7933;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4" name="Google Shape;7934;p5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5" name="Google Shape;7935;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6" name="Google Shape;7936;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7" name="Google Shape;7937;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8" name="Google Shape;7938;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39" name="Google Shape;7939;p57"/>
          <p:cNvGrpSpPr/>
          <p:nvPr/>
        </p:nvGrpSpPr>
        <p:grpSpPr>
          <a:xfrm>
            <a:off x="3744240" y="3493874"/>
            <a:ext cx="1375854" cy="678131"/>
            <a:chOff x="3913765" y="3641905"/>
            <a:chExt cx="1522805" cy="750560"/>
          </a:xfrm>
        </p:grpSpPr>
        <p:grpSp>
          <p:nvGrpSpPr>
            <p:cNvPr id="7940" name="Google Shape;7940;p57"/>
            <p:cNvGrpSpPr/>
            <p:nvPr/>
          </p:nvGrpSpPr>
          <p:grpSpPr>
            <a:xfrm>
              <a:off x="3913765" y="3997002"/>
              <a:ext cx="1522805" cy="395463"/>
              <a:chOff x="3913765" y="3997002"/>
              <a:chExt cx="1522805" cy="395463"/>
            </a:xfrm>
          </p:grpSpPr>
          <p:grpSp>
            <p:nvGrpSpPr>
              <p:cNvPr id="7941" name="Google Shape;7941;p57"/>
              <p:cNvGrpSpPr/>
              <p:nvPr/>
            </p:nvGrpSpPr>
            <p:grpSpPr>
              <a:xfrm>
                <a:off x="3913765" y="4138659"/>
                <a:ext cx="507602" cy="253806"/>
                <a:chOff x="3913765" y="4138659"/>
                <a:chExt cx="507602" cy="253806"/>
              </a:xfrm>
            </p:grpSpPr>
            <p:sp>
              <p:nvSpPr>
                <p:cNvPr id="7942" name="Google Shape;7942;p5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3" name="Google Shape;7943;p5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grpSp>
          <p:grpSp>
            <p:nvGrpSpPr>
              <p:cNvPr id="7944" name="Google Shape;7944;p57"/>
              <p:cNvGrpSpPr/>
              <p:nvPr/>
            </p:nvGrpSpPr>
            <p:grpSpPr>
              <a:xfrm>
                <a:off x="4421361" y="3997002"/>
                <a:ext cx="507618" cy="395463"/>
                <a:chOff x="4421361" y="3997002"/>
                <a:chExt cx="507618" cy="395463"/>
              </a:xfrm>
            </p:grpSpPr>
            <p:sp>
              <p:nvSpPr>
                <p:cNvPr id="7945" name="Google Shape;7945;p5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6" name="Google Shape;7946;p5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47" name="Google Shape;7947;p57"/>
              <p:cNvGrpSpPr/>
              <p:nvPr/>
            </p:nvGrpSpPr>
            <p:grpSpPr>
              <a:xfrm>
                <a:off x="4928973" y="4189418"/>
                <a:ext cx="507596" cy="203047"/>
                <a:chOff x="4928973" y="4189418"/>
                <a:chExt cx="507596" cy="203047"/>
              </a:xfrm>
            </p:grpSpPr>
            <p:sp>
              <p:nvSpPr>
                <p:cNvPr id="7948" name="Google Shape;7948;p5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9" name="Google Shape;7949;p5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50" name="Google Shape;7950;p57"/>
            <p:cNvGrpSpPr/>
            <p:nvPr/>
          </p:nvGrpSpPr>
          <p:grpSpPr>
            <a:xfrm>
              <a:off x="4482186" y="3641905"/>
              <a:ext cx="397605" cy="349784"/>
              <a:chOff x="2906375" y="1159725"/>
              <a:chExt cx="1860575" cy="1636800"/>
            </a:xfrm>
          </p:grpSpPr>
          <p:sp>
            <p:nvSpPr>
              <p:cNvPr id="7951" name="Google Shape;7951;p5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2" name="Google Shape;7952;p5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3" name="Google Shape;7953;p5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4" name="Google Shape;7954;p5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55" name="Google Shape;7955;p57"/>
          <p:cNvGrpSpPr/>
          <p:nvPr/>
        </p:nvGrpSpPr>
        <p:grpSpPr>
          <a:xfrm>
            <a:off x="6528949" y="1853801"/>
            <a:ext cx="940737" cy="721067"/>
            <a:chOff x="6599718" y="2068734"/>
            <a:chExt cx="940737" cy="721067"/>
          </a:xfrm>
        </p:grpSpPr>
        <p:sp>
          <p:nvSpPr>
            <p:cNvPr id="7956" name="Google Shape;7956;p5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7" name="Google Shape;7957;p5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8" name="Google Shape;7958;p5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9" name="Google Shape;7959;p5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0" name="Google Shape;7960;p5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1" name="Google Shape;7961;p5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62" name="Google Shape;7962;p57"/>
            <p:cNvGrpSpPr/>
            <p:nvPr/>
          </p:nvGrpSpPr>
          <p:grpSpPr>
            <a:xfrm>
              <a:off x="6836957" y="2068734"/>
              <a:ext cx="461892" cy="721067"/>
              <a:chOff x="6836957" y="2068734"/>
              <a:chExt cx="461892" cy="721067"/>
            </a:xfrm>
          </p:grpSpPr>
          <p:sp>
            <p:nvSpPr>
              <p:cNvPr id="7963" name="Google Shape;7963;p5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4" name="Google Shape;7964;p5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5" name="Google Shape;7965;p5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6" name="Google Shape;7966;p5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7" name="Google Shape;7967;p5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8" name="Google Shape;7968;p5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69" name="Google Shape;7969;p57"/>
              <p:cNvGrpSpPr/>
              <p:nvPr/>
            </p:nvGrpSpPr>
            <p:grpSpPr>
              <a:xfrm>
                <a:off x="6836957" y="2068734"/>
                <a:ext cx="461892" cy="721067"/>
                <a:chOff x="6836957" y="2068734"/>
                <a:chExt cx="461892" cy="721067"/>
              </a:xfrm>
            </p:grpSpPr>
            <p:sp>
              <p:nvSpPr>
                <p:cNvPr id="7970" name="Google Shape;7970;p5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1" name="Google Shape;7971;p5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2" name="Google Shape;7972;p5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3" name="Google Shape;7973;p5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4" name="Google Shape;7974;p5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5" name="Google Shape;7975;p5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6" name="Google Shape;7976;p5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977" name="Google Shape;7977;p57"/>
          <p:cNvGrpSpPr/>
          <p:nvPr/>
        </p:nvGrpSpPr>
        <p:grpSpPr>
          <a:xfrm>
            <a:off x="2412267" y="1858147"/>
            <a:ext cx="712577" cy="712374"/>
            <a:chOff x="2559249" y="2069323"/>
            <a:chExt cx="685566" cy="685634"/>
          </a:xfrm>
        </p:grpSpPr>
        <p:sp>
          <p:nvSpPr>
            <p:cNvPr id="7978" name="Google Shape;7978;p5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9" name="Google Shape;7979;p5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0" name="Google Shape;7980;p5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1" name="Google Shape;7981;p5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2" name="Google Shape;7982;p5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3" name="Google Shape;7983;p5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4" name="Google Shape;7984;p5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5" name="Google Shape;7985;p5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6" name="Google Shape;7986;p5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7" name="Google Shape;7987;p5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8" name="Google Shape;7988;p5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9" name="Google Shape;7989;p5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0" name="Google Shape;7990;p5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91" name="Google Shape;7991;p57"/>
          <p:cNvGrpSpPr/>
          <p:nvPr/>
        </p:nvGrpSpPr>
        <p:grpSpPr>
          <a:xfrm>
            <a:off x="7594705" y="970936"/>
            <a:ext cx="845645" cy="711911"/>
            <a:chOff x="951975" y="315800"/>
            <a:chExt cx="5860325" cy="4933550"/>
          </a:xfrm>
        </p:grpSpPr>
        <p:sp>
          <p:nvSpPr>
            <p:cNvPr id="7992" name="Google Shape;7992;p5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3" name="Google Shape;7993;p5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4" name="Google Shape;7994;p5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5" name="Google Shape;7995;p5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6" name="Google Shape;7996;p5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7" name="Google Shape;7997;p5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8" name="Google Shape;7998;p5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9" name="Google Shape;7999;p5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00" name="Google Shape;8000;p57"/>
          <p:cNvGrpSpPr/>
          <p:nvPr/>
        </p:nvGrpSpPr>
        <p:grpSpPr>
          <a:xfrm>
            <a:off x="3691834" y="2707045"/>
            <a:ext cx="1617932" cy="621724"/>
            <a:chOff x="3862800" y="3038525"/>
            <a:chExt cx="1329006" cy="510698"/>
          </a:xfrm>
        </p:grpSpPr>
        <p:sp>
          <p:nvSpPr>
            <p:cNvPr id="8001" name="Google Shape;8001;p5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2" name="Google Shape;8002;p5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03" name="Google Shape;8003;p57"/>
            <p:cNvGrpSpPr/>
            <p:nvPr/>
          </p:nvGrpSpPr>
          <p:grpSpPr>
            <a:xfrm>
              <a:off x="3967075" y="3040337"/>
              <a:ext cx="1019927" cy="402126"/>
              <a:chOff x="3967075" y="3040337"/>
              <a:chExt cx="1019927" cy="402126"/>
            </a:xfrm>
          </p:grpSpPr>
          <p:sp>
            <p:nvSpPr>
              <p:cNvPr id="8004" name="Google Shape;8004;p5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5" name="Google Shape;8005;p5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06" name="Google Shape;8006;p57"/>
            <p:cNvGrpSpPr/>
            <p:nvPr/>
          </p:nvGrpSpPr>
          <p:grpSpPr>
            <a:xfrm>
              <a:off x="4186700" y="3040337"/>
              <a:ext cx="390475" cy="183289"/>
              <a:chOff x="4186700" y="3040337"/>
              <a:chExt cx="390475" cy="183289"/>
            </a:xfrm>
          </p:grpSpPr>
          <p:sp>
            <p:nvSpPr>
              <p:cNvPr id="8007" name="Google Shape;8007;p5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8" name="Google Shape;8008;p5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09" name="Google Shape;8009;p57"/>
            <p:cNvGrpSpPr/>
            <p:nvPr/>
          </p:nvGrpSpPr>
          <p:grpSpPr>
            <a:xfrm>
              <a:off x="4073727" y="3040337"/>
              <a:ext cx="697794" cy="296263"/>
              <a:chOff x="4073727" y="3040337"/>
              <a:chExt cx="697794" cy="296263"/>
            </a:xfrm>
          </p:grpSpPr>
          <p:sp>
            <p:nvSpPr>
              <p:cNvPr id="8010" name="Google Shape;8010;p5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1" name="Google Shape;8011;p5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12" name="Google Shape;8012;p57"/>
            <p:cNvGrpSpPr/>
            <p:nvPr/>
          </p:nvGrpSpPr>
          <p:grpSpPr>
            <a:xfrm>
              <a:off x="3862800" y="3038525"/>
              <a:ext cx="1329006" cy="510698"/>
              <a:chOff x="3862800" y="3038525"/>
              <a:chExt cx="1329006" cy="510698"/>
            </a:xfrm>
          </p:grpSpPr>
          <p:sp>
            <p:nvSpPr>
              <p:cNvPr id="8013" name="Google Shape;8013;p5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4" name="Google Shape;8014;p5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15" name="Google Shape;8015;p57"/>
          <p:cNvGrpSpPr/>
          <p:nvPr/>
        </p:nvGrpSpPr>
        <p:grpSpPr>
          <a:xfrm>
            <a:off x="700156" y="970936"/>
            <a:ext cx="883205" cy="775176"/>
            <a:chOff x="649648" y="271400"/>
            <a:chExt cx="6215377" cy="5455143"/>
          </a:xfrm>
        </p:grpSpPr>
        <p:sp>
          <p:nvSpPr>
            <p:cNvPr id="8016" name="Google Shape;8016;p5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7" name="Google Shape;8017;p5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8" name="Google Shape;8018;p5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9" name="Google Shape;8019;p5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0" name="Google Shape;8020;p5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1" name="Google Shape;8021;p5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2" name="Google Shape;8022;p5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3" name="Google Shape;8023;p5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4" name="Google Shape;8024;p5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5" name="Google Shape;8025;p5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6" name="Google Shape;8026;p5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7" name="Google Shape;8027;p5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28" name="Google Shape;8028;p57"/>
          <p:cNvGrpSpPr/>
          <p:nvPr/>
        </p:nvGrpSpPr>
        <p:grpSpPr>
          <a:xfrm>
            <a:off x="2308457" y="970936"/>
            <a:ext cx="767704" cy="815489"/>
            <a:chOff x="2499700" y="1135950"/>
            <a:chExt cx="732402" cy="777990"/>
          </a:xfrm>
        </p:grpSpPr>
        <p:grpSp>
          <p:nvGrpSpPr>
            <p:cNvPr id="8029" name="Google Shape;8029;p57"/>
            <p:cNvGrpSpPr/>
            <p:nvPr/>
          </p:nvGrpSpPr>
          <p:grpSpPr>
            <a:xfrm>
              <a:off x="2499700" y="1135950"/>
              <a:ext cx="732402" cy="694705"/>
              <a:chOff x="2499700" y="1135950"/>
              <a:chExt cx="732402" cy="694705"/>
            </a:xfrm>
          </p:grpSpPr>
          <p:sp>
            <p:nvSpPr>
              <p:cNvPr id="8030" name="Google Shape;8030;p5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1" name="Google Shape;8031;p5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2" name="Google Shape;8032;p5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3" name="Google Shape;8033;p5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4" name="Google Shape;8034;p5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5" name="Google Shape;8035;p5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6" name="Google Shape;8036;p5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7" name="Google Shape;8037;p5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8" name="Google Shape;8038;p5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9" name="Google Shape;8039;p5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0" name="Google Shape;8040;p5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1" name="Google Shape;8041;p5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2" name="Google Shape;8042;p5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3" name="Google Shape;8043;p5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4" name="Google Shape;8044;p5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5" name="Google Shape;8045;p5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6" name="Google Shape;8046;p5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7" name="Google Shape;8047;p5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8" name="Google Shape;8048;p5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9" name="Google Shape;8049;p5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0" name="Google Shape;8050;p5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1" name="Google Shape;8051;p5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2" name="Google Shape;8052;p5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3" name="Google Shape;8053;p5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4" name="Google Shape;8054;p5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5" name="Google Shape;8055;p5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6" name="Google Shape;8056;p5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57" name="Google Shape;8057;p57"/>
            <p:cNvGrpSpPr/>
            <p:nvPr/>
          </p:nvGrpSpPr>
          <p:grpSpPr>
            <a:xfrm>
              <a:off x="2517909" y="1188726"/>
              <a:ext cx="702702" cy="725214"/>
              <a:chOff x="2517909" y="1188726"/>
              <a:chExt cx="702702" cy="725214"/>
            </a:xfrm>
          </p:grpSpPr>
          <p:sp>
            <p:nvSpPr>
              <p:cNvPr id="8058" name="Google Shape;8058;p5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9" name="Google Shape;8059;p5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0" name="Google Shape;8060;p5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1" name="Google Shape;8061;p5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2" name="Google Shape;8062;p5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63" name="Google Shape;8063;p57"/>
          <p:cNvGrpSpPr/>
          <p:nvPr/>
        </p:nvGrpSpPr>
        <p:grpSpPr>
          <a:xfrm>
            <a:off x="1654189" y="970936"/>
            <a:ext cx="583439" cy="870229"/>
            <a:chOff x="1716825" y="1121550"/>
            <a:chExt cx="622800" cy="928938"/>
          </a:xfrm>
        </p:grpSpPr>
        <p:grpSp>
          <p:nvGrpSpPr>
            <p:cNvPr id="8064" name="Google Shape;8064;p57"/>
            <p:cNvGrpSpPr/>
            <p:nvPr/>
          </p:nvGrpSpPr>
          <p:grpSpPr>
            <a:xfrm>
              <a:off x="1716825" y="1121550"/>
              <a:ext cx="622800" cy="928938"/>
              <a:chOff x="1716825" y="1121550"/>
              <a:chExt cx="622800" cy="928938"/>
            </a:xfrm>
          </p:grpSpPr>
          <p:cxnSp>
            <p:nvCxnSpPr>
              <p:cNvPr id="8065" name="Google Shape;8065;p5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066" name="Google Shape;8066;p5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67" name="Google Shape;8067;p57"/>
            <p:cNvGrpSpPr/>
            <p:nvPr/>
          </p:nvGrpSpPr>
          <p:grpSpPr>
            <a:xfrm>
              <a:off x="1768050" y="1172775"/>
              <a:ext cx="520200" cy="832000"/>
              <a:chOff x="1768050" y="1172775"/>
              <a:chExt cx="520200" cy="832000"/>
            </a:xfrm>
          </p:grpSpPr>
          <p:cxnSp>
            <p:nvCxnSpPr>
              <p:cNvPr id="8068" name="Google Shape;8068;p5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069" name="Google Shape;8069;p5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70" name="Google Shape;8070;p57"/>
            <p:cNvGrpSpPr/>
            <p:nvPr/>
          </p:nvGrpSpPr>
          <p:grpSpPr>
            <a:xfrm>
              <a:off x="1820100" y="1225475"/>
              <a:ext cx="416400" cy="729575"/>
              <a:chOff x="1820100" y="1225475"/>
              <a:chExt cx="416400" cy="729575"/>
            </a:xfrm>
          </p:grpSpPr>
          <p:cxnSp>
            <p:nvCxnSpPr>
              <p:cNvPr id="8071" name="Google Shape;8071;p5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072" name="Google Shape;8072;p5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73" name="Google Shape;8073;p57"/>
            <p:cNvGrpSpPr/>
            <p:nvPr/>
          </p:nvGrpSpPr>
          <p:grpSpPr>
            <a:xfrm>
              <a:off x="1874250" y="1278825"/>
              <a:ext cx="308100" cy="605275"/>
              <a:chOff x="1874250" y="1278825"/>
              <a:chExt cx="308100" cy="605275"/>
            </a:xfrm>
          </p:grpSpPr>
          <p:cxnSp>
            <p:nvCxnSpPr>
              <p:cNvPr id="8074" name="Google Shape;8074;p5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075" name="Google Shape;8075;p5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076" name="Google Shape;8076;p5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77" name="Google Shape;8077;p57"/>
          <p:cNvGrpSpPr/>
          <p:nvPr/>
        </p:nvGrpSpPr>
        <p:grpSpPr>
          <a:xfrm>
            <a:off x="1574012" y="1857258"/>
            <a:ext cx="739072" cy="714152"/>
            <a:chOff x="4334725" y="1355875"/>
            <a:chExt cx="3106650" cy="3001900"/>
          </a:xfrm>
        </p:grpSpPr>
        <p:grpSp>
          <p:nvGrpSpPr>
            <p:cNvPr id="8078" name="Google Shape;8078;p57"/>
            <p:cNvGrpSpPr/>
            <p:nvPr/>
          </p:nvGrpSpPr>
          <p:grpSpPr>
            <a:xfrm>
              <a:off x="4516050" y="1724875"/>
              <a:ext cx="2693725" cy="2632900"/>
              <a:chOff x="4516050" y="1724875"/>
              <a:chExt cx="2693725" cy="2632900"/>
            </a:xfrm>
          </p:grpSpPr>
          <p:sp>
            <p:nvSpPr>
              <p:cNvPr id="8079" name="Google Shape;8079;p5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0" name="Google Shape;8080;p5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1" name="Google Shape;8081;p5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2" name="Google Shape;8082;p57"/>
            <p:cNvGrpSpPr/>
            <p:nvPr/>
          </p:nvGrpSpPr>
          <p:grpSpPr>
            <a:xfrm>
              <a:off x="4334725" y="1355875"/>
              <a:ext cx="3106650" cy="2709650"/>
              <a:chOff x="4334725" y="1355875"/>
              <a:chExt cx="3106650" cy="2709650"/>
            </a:xfrm>
          </p:grpSpPr>
          <p:sp>
            <p:nvSpPr>
              <p:cNvPr id="8083" name="Google Shape;8083;p5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4" name="Google Shape;8084;p5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5" name="Google Shape;8085;p5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86" name="Google Shape;8086;p57"/>
          <p:cNvGrpSpPr/>
          <p:nvPr/>
        </p:nvGrpSpPr>
        <p:grpSpPr>
          <a:xfrm>
            <a:off x="7690961" y="3488029"/>
            <a:ext cx="312074" cy="684173"/>
            <a:chOff x="7645573" y="3754300"/>
            <a:chExt cx="293855" cy="644170"/>
          </a:xfrm>
        </p:grpSpPr>
        <p:sp>
          <p:nvSpPr>
            <p:cNvPr id="8087" name="Google Shape;8087;p5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8" name="Google Shape;8088;p5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9" name="Google Shape;8089;p57"/>
          <p:cNvGrpSpPr/>
          <p:nvPr/>
        </p:nvGrpSpPr>
        <p:grpSpPr>
          <a:xfrm>
            <a:off x="5612949" y="970936"/>
            <a:ext cx="709011" cy="739359"/>
            <a:chOff x="5830645" y="1256617"/>
            <a:chExt cx="530340" cy="553040"/>
          </a:xfrm>
        </p:grpSpPr>
        <p:grpSp>
          <p:nvGrpSpPr>
            <p:cNvPr id="8090" name="Google Shape;8090;p57"/>
            <p:cNvGrpSpPr/>
            <p:nvPr/>
          </p:nvGrpSpPr>
          <p:grpSpPr>
            <a:xfrm>
              <a:off x="5830645" y="1256617"/>
              <a:ext cx="259743" cy="269909"/>
              <a:chOff x="5830645" y="1256617"/>
              <a:chExt cx="259743" cy="269909"/>
            </a:xfrm>
          </p:grpSpPr>
          <p:sp>
            <p:nvSpPr>
              <p:cNvPr id="8091" name="Google Shape;8091;p5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2" name="Google Shape;8092;p5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93" name="Google Shape;8093;p57"/>
            <p:cNvGrpSpPr/>
            <p:nvPr/>
          </p:nvGrpSpPr>
          <p:grpSpPr>
            <a:xfrm>
              <a:off x="6101293" y="1256617"/>
              <a:ext cx="259692" cy="269909"/>
              <a:chOff x="6101293" y="1256617"/>
              <a:chExt cx="259692" cy="269909"/>
            </a:xfrm>
          </p:grpSpPr>
          <p:sp>
            <p:nvSpPr>
              <p:cNvPr id="8094" name="Google Shape;8094;p5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5" name="Google Shape;8095;p5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96" name="Google Shape;8096;p57"/>
            <p:cNvGrpSpPr/>
            <p:nvPr/>
          </p:nvGrpSpPr>
          <p:grpSpPr>
            <a:xfrm>
              <a:off x="5830645" y="1539749"/>
              <a:ext cx="259692" cy="269909"/>
              <a:chOff x="5830645" y="1539749"/>
              <a:chExt cx="259692" cy="269909"/>
            </a:xfrm>
          </p:grpSpPr>
          <p:sp>
            <p:nvSpPr>
              <p:cNvPr id="8097" name="Google Shape;8097;p5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8" name="Google Shape;8098;p5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99" name="Google Shape;8099;p57"/>
            <p:cNvGrpSpPr/>
            <p:nvPr/>
          </p:nvGrpSpPr>
          <p:grpSpPr>
            <a:xfrm>
              <a:off x="6101293" y="1539749"/>
              <a:ext cx="259692" cy="269909"/>
              <a:chOff x="6101293" y="1539749"/>
              <a:chExt cx="259692" cy="269909"/>
            </a:xfrm>
          </p:grpSpPr>
          <p:sp>
            <p:nvSpPr>
              <p:cNvPr id="8100" name="Google Shape;8100;p5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1" name="Google Shape;8101;p5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102" name="Google Shape;8102;p5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03" name="Google Shape;8103;p57"/>
          <p:cNvGrpSpPr/>
          <p:nvPr/>
        </p:nvGrpSpPr>
        <p:grpSpPr>
          <a:xfrm>
            <a:off x="714444" y="2707052"/>
            <a:ext cx="1452955" cy="621360"/>
            <a:chOff x="732422" y="2990152"/>
            <a:chExt cx="1337773" cy="572102"/>
          </a:xfrm>
        </p:grpSpPr>
        <p:sp>
          <p:nvSpPr>
            <p:cNvPr id="8104" name="Google Shape;8104;p5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5" name="Google Shape;8105;p5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6" name="Google Shape;8106;p5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7" name="Google Shape;8107;p5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8" name="Google Shape;8108;p5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9" name="Google Shape;8109;p5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8113" name="Shape 8113"/>
        <p:cNvGrpSpPr/>
        <p:nvPr/>
      </p:nvGrpSpPr>
      <p:grpSpPr>
        <a:xfrm>
          <a:off x="0" y="0"/>
          <a:ext cx="0" cy="0"/>
          <a:chOff x="0" y="0"/>
          <a:chExt cx="0" cy="0"/>
        </a:xfrm>
      </p:grpSpPr>
      <p:grpSp>
        <p:nvGrpSpPr>
          <p:cNvPr id="8114" name="Google Shape;8114;p58"/>
          <p:cNvGrpSpPr/>
          <p:nvPr/>
        </p:nvGrpSpPr>
        <p:grpSpPr>
          <a:xfrm>
            <a:off x="708579" y="965872"/>
            <a:ext cx="1636117" cy="1526144"/>
            <a:chOff x="729238" y="1179665"/>
            <a:chExt cx="1636117" cy="1526144"/>
          </a:xfrm>
        </p:grpSpPr>
        <p:grpSp>
          <p:nvGrpSpPr>
            <p:cNvPr id="8115" name="Google Shape;8115;p58"/>
            <p:cNvGrpSpPr/>
            <p:nvPr/>
          </p:nvGrpSpPr>
          <p:grpSpPr>
            <a:xfrm>
              <a:off x="729238" y="1179665"/>
              <a:ext cx="80700" cy="1526144"/>
              <a:chOff x="729238" y="1179665"/>
              <a:chExt cx="80700" cy="1526144"/>
            </a:xfrm>
          </p:grpSpPr>
          <p:sp>
            <p:nvSpPr>
              <p:cNvPr id="8116" name="Google Shape;8116;p5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7" name="Google Shape;8117;p5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8" name="Google Shape;8118;p5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9" name="Google Shape;8119;p5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0" name="Google Shape;8120;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1" name="Google Shape;8121;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2" name="Google Shape;8122;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3" name="Google Shape;8123;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4" name="Google Shape;8124;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5" name="Google Shape;8125;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26" name="Google Shape;8126;p58"/>
            <p:cNvGrpSpPr/>
            <p:nvPr/>
          </p:nvGrpSpPr>
          <p:grpSpPr>
            <a:xfrm>
              <a:off x="903098" y="1179665"/>
              <a:ext cx="80700" cy="1526144"/>
              <a:chOff x="903098" y="1179665"/>
              <a:chExt cx="80700" cy="1526144"/>
            </a:xfrm>
          </p:grpSpPr>
          <p:sp>
            <p:nvSpPr>
              <p:cNvPr id="8127" name="Google Shape;8127;p5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8" name="Google Shape;8128;p5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9" name="Google Shape;8129;p5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0" name="Google Shape;8130;p5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1" name="Google Shape;8131;p5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2" name="Google Shape;8132;p5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3" name="Google Shape;8133;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4" name="Google Shape;8134;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5" name="Google Shape;8135;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6" name="Google Shape;8136;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7" name="Google Shape;8137;p58"/>
            <p:cNvGrpSpPr/>
            <p:nvPr/>
          </p:nvGrpSpPr>
          <p:grpSpPr>
            <a:xfrm>
              <a:off x="1076958" y="1179665"/>
              <a:ext cx="80700" cy="1526144"/>
              <a:chOff x="1076958" y="1179665"/>
              <a:chExt cx="80700" cy="1526144"/>
            </a:xfrm>
          </p:grpSpPr>
          <p:sp>
            <p:nvSpPr>
              <p:cNvPr id="8138" name="Google Shape;8138;p5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9" name="Google Shape;8139;p5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0" name="Google Shape;8140;p5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1" name="Google Shape;8141;p5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2" name="Google Shape;8142;p5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3" name="Google Shape;8143;p5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4" name="Google Shape;8144;p5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5" name="Google Shape;8145;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6" name="Google Shape;8146;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7" name="Google Shape;8147;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48" name="Google Shape;8148;p58"/>
            <p:cNvGrpSpPr/>
            <p:nvPr/>
          </p:nvGrpSpPr>
          <p:grpSpPr>
            <a:xfrm>
              <a:off x="1247707" y="1179665"/>
              <a:ext cx="80700" cy="1526144"/>
              <a:chOff x="1247707" y="1179665"/>
              <a:chExt cx="80700" cy="1526144"/>
            </a:xfrm>
          </p:grpSpPr>
          <p:sp>
            <p:nvSpPr>
              <p:cNvPr id="8149" name="Google Shape;8149;p5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0" name="Google Shape;8150;p5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1" name="Google Shape;8151;p5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2" name="Google Shape;8152;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3" name="Google Shape;8153;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4" name="Google Shape;8154;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5" name="Google Shape;8155;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6" name="Google Shape;8156;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7" name="Google Shape;8157;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8" name="Google Shape;8158;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59" name="Google Shape;8159;p58"/>
            <p:cNvGrpSpPr/>
            <p:nvPr/>
          </p:nvGrpSpPr>
          <p:grpSpPr>
            <a:xfrm>
              <a:off x="1421567" y="1179665"/>
              <a:ext cx="80700" cy="1526144"/>
              <a:chOff x="1421567" y="1179665"/>
              <a:chExt cx="80700" cy="1526144"/>
            </a:xfrm>
          </p:grpSpPr>
          <p:sp>
            <p:nvSpPr>
              <p:cNvPr id="8160" name="Google Shape;8160;p5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1" name="Google Shape;8161;p5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2" name="Google Shape;8162;p5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3" name="Google Shape;8163;p5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4" name="Google Shape;8164;p5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5" name="Google Shape;8165;p5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6" name="Google Shape;8166;p5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7" name="Google Shape;8167;p5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8" name="Google Shape;8168;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9" name="Google Shape;8169;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70" name="Google Shape;8170;p58"/>
            <p:cNvGrpSpPr/>
            <p:nvPr/>
          </p:nvGrpSpPr>
          <p:grpSpPr>
            <a:xfrm>
              <a:off x="1592327" y="1179665"/>
              <a:ext cx="80700" cy="1526144"/>
              <a:chOff x="1592327" y="1179665"/>
              <a:chExt cx="80700" cy="1526144"/>
            </a:xfrm>
          </p:grpSpPr>
          <p:sp>
            <p:nvSpPr>
              <p:cNvPr id="8171" name="Google Shape;8171;p5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2" name="Google Shape;8172;p5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3" name="Google Shape;8173;p5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4" name="Google Shape;8174;p5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5" name="Google Shape;8175;p5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6" name="Google Shape;8176;p5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7" name="Google Shape;8177;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8" name="Google Shape;8178;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9" name="Google Shape;8179;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0" name="Google Shape;8180;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1" name="Google Shape;8181;p58"/>
            <p:cNvGrpSpPr/>
            <p:nvPr/>
          </p:nvGrpSpPr>
          <p:grpSpPr>
            <a:xfrm>
              <a:off x="1766187" y="1179665"/>
              <a:ext cx="80700" cy="1526144"/>
              <a:chOff x="1766187" y="1179665"/>
              <a:chExt cx="80700" cy="1526144"/>
            </a:xfrm>
          </p:grpSpPr>
          <p:sp>
            <p:nvSpPr>
              <p:cNvPr id="8182" name="Google Shape;8182;p5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3" name="Google Shape;8183;p5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4" name="Google Shape;8184;p5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5" name="Google Shape;8185;p5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6" name="Google Shape;8186;p5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7" name="Google Shape;8187;p5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8" name="Google Shape;8188;p5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9" name="Google Shape;8189;p5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0" name="Google Shape;8190;p5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1" name="Google Shape;8191;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92" name="Google Shape;8192;p58"/>
            <p:cNvGrpSpPr/>
            <p:nvPr/>
          </p:nvGrpSpPr>
          <p:grpSpPr>
            <a:xfrm>
              <a:off x="1936935" y="1179665"/>
              <a:ext cx="80700" cy="1526144"/>
              <a:chOff x="1936935" y="1179665"/>
              <a:chExt cx="80700" cy="1526144"/>
            </a:xfrm>
          </p:grpSpPr>
          <p:sp>
            <p:nvSpPr>
              <p:cNvPr id="8193" name="Google Shape;8193;p5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4" name="Google Shape;8194;p5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5" name="Google Shape;8195;p5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6" name="Google Shape;8196;p5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7" name="Google Shape;8197;p5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8" name="Google Shape;8198;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9" name="Google Shape;8199;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0" name="Google Shape;8200;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1" name="Google Shape;8201;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2" name="Google Shape;8202;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03" name="Google Shape;8203;p58"/>
            <p:cNvGrpSpPr/>
            <p:nvPr/>
          </p:nvGrpSpPr>
          <p:grpSpPr>
            <a:xfrm>
              <a:off x="2110795" y="1179665"/>
              <a:ext cx="80700" cy="1526144"/>
              <a:chOff x="2110795" y="1179665"/>
              <a:chExt cx="80700" cy="1526144"/>
            </a:xfrm>
          </p:grpSpPr>
          <p:sp>
            <p:nvSpPr>
              <p:cNvPr id="8204" name="Google Shape;8204;p5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5" name="Google Shape;8205;p5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6" name="Google Shape;8206;p5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7" name="Google Shape;8207;p5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8" name="Google Shape;8208;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9" name="Google Shape;8209;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0" name="Google Shape;8210;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1" name="Google Shape;8211;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2" name="Google Shape;8212;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3" name="Google Shape;8213;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4" name="Google Shape;8214;p58"/>
            <p:cNvGrpSpPr/>
            <p:nvPr/>
          </p:nvGrpSpPr>
          <p:grpSpPr>
            <a:xfrm>
              <a:off x="2284655" y="1179665"/>
              <a:ext cx="80700" cy="1526144"/>
              <a:chOff x="2284655" y="1179665"/>
              <a:chExt cx="80700" cy="1526144"/>
            </a:xfrm>
          </p:grpSpPr>
          <p:sp>
            <p:nvSpPr>
              <p:cNvPr id="8215" name="Google Shape;8215;p5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6" name="Google Shape;8216;p5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7" name="Google Shape;8217;p5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8" name="Google Shape;8218;p5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9" name="Google Shape;8219;p5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0" name="Google Shape;8220;p5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1" name="Google Shape;8221;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2" name="Google Shape;8222;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3" name="Google Shape;8223;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4" name="Google Shape;8224;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25" name="Google Shape;8225;p58"/>
          <p:cNvGrpSpPr/>
          <p:nvPr/>
        </p:nvGrpSpPr>
        <p:grpSpPr>
          <a:xfrm>
            <a:off x="2603245" y="985011"/>
            <a:ext cx="1364248" cy="1102133"/>
            <a:chOff x="2623904" y="1198803"/>
            <a:chExt cx="1364248" cy="1102133"/>
          </a:xfrm>
        </p:grpSpPr>
        <p:grpSp>
          <p:nvGrpSpPr>
            <p:cNvPr id="8226" name="Google Shape;8226;p58"/>
            <p:cNvGrpSpPr/>
            <p:nvPr/>
          </p:nvGrpSpPr>
          <p:grpSpPr>
            <a:xfrm>
              <a:off x="2623907" y="1198803"/>
              <a:ext cx="1364245" cy="273000"/>
              <a:chOff x="2623907" y="1198803"/>
              <a:chExt cx="1364245" cy="273000"/>
            </a:xfrm>
          </p:grpSpPr>
          <p:sp>
            <p:nvSpPr>
              <p:cNvPr id="8227" name="Google Shape;8227;p5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8" name="Google Shape;8228;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9" name="Google Shape;8229;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0" name="Google Shape;8230;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1" name="Google Shape;8231;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32" name="Google Shape;8232;p58"/>
            <p:cNvGrpSpPr/>
            <p:nvPr/>
          </p:nvGrpSpPr>
          <p:grpSpPr>
            <a:xfrm>
              <a:off x="2623904" y="1476964"/>
              <a:ext cx="1364245" cy="273000"/>
              <a:chOff x="2623904" y="1476964"/>
              <a:chExt cx="1364245" cy="273000"/>
            </a:xfrm>
          </p:grpSpPr>
          <p:sp>
            <p:nvSpPr>
              <p:cNvPr id="8233" name="Google Shape;8233;p5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4" name="Google Shape;8234;p5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5" name="Google Shape;8235;p5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6" name="Google Shape;8236;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7" name="Google Shape;8237;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38" name="Google Shape;8238;p58"/>
            <p:cNvGrpSpPr/>
            <p:nvPr/>
          </p:nvGrpSpPr>
          <p:grpSpPr>
            <a:xfrm>
              <a:off x="2623907" y="1749775"/>
              <a:ext cx="1364245" cy="273000"/>
              <a:chOff x="2623907" y="1749775"/>
              <a:chExt cx="1364245" cy="273000"/>
            </a:xfrm>
          </p:grpSpPr>
          <p:sp>
            <p:nvSpPr>
              <p:cNvPr id="8239" name="Google Shape;8239;p5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0" name="Google Shape;8240;p5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1" name="Google Shape;8241;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2" name="Google Shape;8242;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3" name="Google Shape;8243;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44" name="Google Shape;8244;p58"/>
            <p:cNvGrpSpPr/>
            <p:nvPr/>
          </p:nvGrpSpPr>
          <p:grpSpPr>
            <a:xfrm>
              <a:off x="2623904" y="2027936"/>
              <a:ext cx="1364245" cy="273000"/>
              <a:chOff x="2623904" y="2027936"/>
              <a:chExt cx="1364245" cy="273000"/>
            </a:xfrm>
          </p:grpSpPr>
          <p:sp>
            <p:nvSpPr>
              <p:cNvPr id="8245" name="Google Shape;8245;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6" name="Google Shape;8246;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7" name="Google Shape;8247;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8" name="Google Shape;8248;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9" name="Google Shape;8249;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50" name="Google Shape;8250;p58"/>
          <p:cNvGrpSpPr/>
          <p:nvPr/>
        </p:nvGrpSpPr>
        <p:grpSpPr>
          <a:xfrm>
            <a:off x="2592706" y="2444193"/>
            <a:ext cx="1387541" cy="159124"/>
            <a:chOff x="3200660" y="2180272"/>
            <a:chExt cx="2563824" cy="378237"/>
          </a:xfrm>
        </p:grpSpPr>
        <p:sp>
          <p:nvSpPr>
            <p:cNvPr id="8251" name="Google Shape;8251;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2" name="Google Shape;8252;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3" name="Google Shape;8253;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4" name="Google Shape;8254;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5" name="Google Shape;8255;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6" name="Google Shape;8256;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7" name="Google Shape;8257;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8" name="Google Shape;8258;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9" name="Google Shape;8259;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0" name="Google Shape;8260;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1" name="Google Shape;8261;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2" name="Google Shape;8262;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3" name="Google Shape;8263;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4" name="Google Shape;8264;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5" name="Google Shape;8265;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6" name="Google Shape;8266;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7" name="Google Shape;8267;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8" name="Google Shape;8268;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69" name="Google Shape;8269;p58"/>
          <p:cNvGrpSpPr/>
          <p:nvPr/>
        </p:nvGrpSpPr>
        <p:grpSpPr>
          <a:xfrm>
            <a:off x="2589231" y="2722018"/>
            <a:ext cx="1390502" cy="159625"/>
            <a:chOff x="3530150" y="2790075"/>
            <a:chExt cx="1962600" cy="225300"/>
          </a:xfrm>
        </p:grpSpPr>
        <p:sp>
          <p:nvSpPr>
            <p:cNvPr id="8270" name="Google Shape;8270;p5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1" name="Google Shape;8271;p5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2" name="Google Shape;8272;p58"/>
          <p:cNvGrpSpPr/>
          <p:nvPr/>
        </p:nvGrpSpPr>
        <p:grpSpPr>
          <a:xfrm>
            <a:off x="2589884" y="3000344"/>
            <a:ext cx="1411629" cy="153761"/>
            <a:chOff x="3558802" y="4011427"/>
            <a:chExt cx="1866000" cy="111300"/>
          </a:xfrm>
        </p:grpSpPr>
        <p:sp>
          <p:nvSpPr>
            <p:cNvPr id="8273" name="Google Shape;8273;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4" name="Google Shape;8274;p5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5" name="Google Shape;8275;p58"/>
          <p:cNvGrpSpPr/>
          <p:nvPr/>
        </p:nvGrpSpPr>
        <p:grpSpPr>
          <a:xfrm>
            <a:off x="2589576" y="2205744"/>
            <a:ext cx="1383503" cy="119749"/>
            <a:chOff x="3465975" y="2270276"/>
            <a:chExt cx="1986364" cy="171929"/>
          </a:xfrm>
        </p:grpSpPr>
        <p:sp>
          <p:nvSpPr>
            <p:cNvPr id="8276" name="Google Shape;8276;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7" name="Google Shape;8277;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8" name="Google Shape;8278;p5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9" name="Google Shape;8279;p5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0" name="Google Shape;8280;p5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1" name="Google Shape;8281;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2" name="Google Shape;8282;p5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3" name="Google Shape;8283;p5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4" name="Google Shape;8284;p58"/>
          <p:cNvGrpSpPr/>
          <p:nvPr/>
        </p:nvGrpSpPr>
        <p:grpSpPr>
          <a:xfrm>
            <a:off x="2600584" y="3569394"/>
            <a:ext cx="1369531" cy="195460"/>
            <a:chOff x="723300" y="4253549"/>
            <a:chExt cx="2276482" cy="324900"/>
          </a:xfrm>
        </p:grpSpPr>
        <p:sp>
          <p:nvSpPr>
            <p:cNvPr id="8285" name="Google Shape;8285;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6" name="Google Shape;8286;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7" name="Google Shape;8287;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8" name="Google Shape;8288;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9" name="Google Shape;8289;p5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90" name="Google Shape;8290;p58"/>
          <p:cNvGrpSpPr/>
          <p:nvPr/>
        </p:nvGrpSpPr>
        <p:grpSpPr>
          <a:xfrm>
            <a:off x="2590145" y="3270574"/>
            <a:ext cx="1389066" cy="180119"/>
            <a:chOff x="705948" y="3788465"/>
            <a:chExt cx="2308953" cy="299400"/>
          </a:xfrm>
        </p:grpSpPr>
        <p:sp>
          <p:nvSpPr>
            <p:cNvPr id="8291" name="Google Shape;8291;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2" name="Google Shape;8292;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3" name="Google Shape;8293;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4" name="Google Shape;8294;p5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5" name="Google Shape;8295;p5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96" name="Google Shape;8296;p58"/>
          <p:cNvGrpSpPr/>
          <p:nvPr/>
        </p:nvGrpSpPr>
        <p:grpSpPr>
          <a:xfrm>
            <a:off x="2638082" y="3883554"/>
            <a:ext cx="1304609" cy="294074"/>
            <a:chOff x="2658741" y="4097347"/>
            <a:chExt cx="1304609" cy="294074"/>
          </a:xfrm>
        </p:grpSpPr>
        <p:grpSp>
          <p:nvGrpSpPr>
            <p:cNvPr id="8297" name="Google Shape;8297;p58"/>
            <p:cNvGrpSpPr/>
            <p:nvPr/>
          </p:nvGrpSpPr>
          <p:grpSpPr>
            <a:xfrm>
              <a:off x="2658741" y="4097347"/>
              <a:ext cx="118572" cy="294074"/>
              <a:chOff x="3343310" y="4475555"/>
              <a:chExt cx="127717" cy="316753"/>
            </a:xfrm>
          </p:grpSpPr>
          <p:sp>
            <p:nvSpPr>
              <p:cNvPr id="8298" name="Google Shape;8298;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9" name="Google Shape;8299;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0" name="Google Shape;8300;p58"/>
            <p:cNvGrpSpPr/>
            <p:nvPr/>
          </p:nvGrpSpPr>
          <p:grpSpPr>
            <a:xfrm>
              <a:off x="3815519" y="4098388"/>
              <a:ext cx="147831" cy="291991"/>
              <a:chOff x="3527539" y="4476677"/>
              <a:chExt cx="159232" cy="314510"/>
            </a:xfrm>
          </p:grpSpPr>
          <p:sp>
            <p:nvSpPr>
              <p:cNvPr id="8301" name="Google Shape;830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2" name="Google Shape;830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3" name="Google Shape;8303;p58"/>
            <p:cNvGrpSpPr/>
            <p:nvPr/>
          </p:nvGrpSpPr>
          <p:grpSpPr>
            <a:xfrm>
              <a:off x="3511696" y="4098388"/>
              <a:ext cx="147831" cy="291991"/>
              <a:chOff x="3527539" y="4476677"/>
              <a:chExt cx="159232" cy="314510"/>
            </a:xfrm>
          </p:grpSpPr>
          <p:sp>
            <p:nvSpPr>
              <p:cNvPr id="8304" name="Google Shape;8304;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5" name="Google Shape;8305;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6" name="Google Shape;8306;p58"/>
            <p:cNvGrpSpPr/>
            <p:nvPr/>
          </p:nvGrpSpPr>
          <p:grpSpPr>
            <a:xfrm>
              <a:off x="3207874" y="4098388"/>
              <a:ext cx="147831" cy="291991"/>
              <a:chOff x="3527539" y="4476677"/>
              <a:chExt cx="159232" cy="314510"/>
            </a:xfrm>
          </p:grpSpPr>
          <p:sp>
            <p:nvSpPr>
              <p:cNvPr id="8307" name="Google Shape;8307;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8" name="Google Shape;8308;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9" name="Google Shape;8309;p58"/>
            <p:cNvGrpSpPr/>
            <p:nvPr/>
          </p:nvGrpSpPr>
          <p:grpSpPr>
            <a:xfrm>
              <a:off x="2933305" y="4097347"/>
              <a:ext cx="118572" cy="294074"/>
              <a:chOff x="3343310" y="4475555"/>
              <a:chExt cx="127717" cy="316753"/>
            </a:xfrm>
          </p:grpSpPr>
          <p:sp>
            <p:nvSpPr>
              <p:cNvPr id="8310" name="Google Shape;8310;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1" name="Google Shape;8311;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312" name="Google Shape;8312;p58"/>
          <p:cNvGrpSpPr/>
          <p:nvPr/>
        </p:nvGrpSpPr>
        <p:grpSpPr>
          <a:xfrm>
            <a:off x="4256912" y="1866676"/>
            <a:ext cx="1433821" cy="191501"/>
            <a:chOff x="4273350" y="2080469"/>
            <a:chExt cx="1433821" cy="191501"/>
          </a:xfrm>
        </p:grpSpPr>
        <p:grpSp>
          <p:nvGrpSpPr>
            <p:cNvPr id="8313" name="Google Shape;8313;p58"/>
            <p:cNvGrpSpPr/>
            <p:nvPr/>
          </p:nvGrpSpPr>
          <p:grpSpPr>
            <a:xfrm>
              <a:off x="4273350" y="2080469"/>
              <a:ext cx="1433821" cy="0"/>
              <a:chOff x="5224975" y="2962250"/>
              <a:chExt cx="1544400" cy="0"/>
            </a:xfrm>
          </p:grpSpPr>
          <p:cxnSp>
            <p:nvCxnSpPr>
              <p:cNvPr id="8314" name="Google Shape;8314;p5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315" name="Google Shape;8315;p5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316" name="Google Shape;8316;p58"/>
            <p:cNvGrpSpPr/>
            <p:nvPr/>
          </p:nvGrpSpPr>
          <p:grpSpPr>
            <a:xfrm>
              <a:off x="4273350" y="2271969"/>
              <a:ext cx="1433821" cy="0"/>
              <a:chOff x="5224975" y="2962250"/>
              <a:chExt cx="1544400" cy="0"/>
            </a:xfrm>
          </p:grpSpPr>
          <p:cxnSp>
            <p:nvCxnSpPr>
              <p:cNvPr id="8317" name="Google Shape;8317;p5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318" name="Google Shape;8318;p5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319" name="Google Shape;8319;p58"/>
          <p:cNvGrpSpPr/>
          <p:nvPr/>
        </p:nvGrpSpPr>
        <p:grpSpPr>
          <a:xfrm>
            <a:off x="4258467" y="969244"/>
            <a:ext cx="1430711" cy="743389"/>
            <a:chOff x="5159450" y="1919950"/>
            <a:chExt cx="1541050" cy="862500"/>
          </a:xfrm>
        </p:grpSpPr>
        <p:sp>
          <p:nvSpPr>
            <p:cNvPr id="8320" name="Google Shape;8320;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321" name="Google Shape;8321;p58"/>
            <p:cNvGrpSpPr/>
            <p:nvPr/>
          </p:nvGrpSpPr>
          <p:grpSpPr>
            <a:xfrm>
              <a:off x="5159450" y="1919950"/>
              <a:ext cx="1541050" cy="862500"/>
              <a:chOff x="5159450" y="1919950"/>
              <a:chExt cx="1541050" cy="862500"/>
            </a:xfrm>
          </p:grpSpPr>
          <p:cxnSp>
            <p:nvCxnSpPr>
              <p:cNvPr id="8322" name="Google Shape;8322;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323" name="Google Shape;8323;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324" name="Google Shape;8324;p58"/>
          <p:cNvGrpSpPr/>
          <p:nvPr/>
        </p:nvGrpSpPr>
        <p:grpSpPr>
          <a:xfrm>
            <a:off x="4248581" y="2192571"/>
            <a:ext cx="1450484" cy="1052087"/>
            <a:chOff x="5230575" y="1554475"/>
            <a:chExt cx="2137150" cy="1550150"/>
          </a:xfrm>
        </p:grpSpPr>
        <p:sp>
          <p:nvSpPr>
            <p:cNvPr id="8325" name="Google Shape;8325;p5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6" name="Google Shape;8326;p5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7" name="Google Shape;8327;p5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8" name="Google Shape;8328;p5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9" name="Google Shape;8329;p5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0" name="Google Shape;8330;p5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1" name="Google Shape;8331;p5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2" name="Google Shape;8332;p5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3" name="Google Shape;8333;p5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4" name="Google Shape;8334;p5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5" name="Google Shape;8335;p5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6" name="Google Shape;8336;p5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7" name="Google Shape;8337;p5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8" name="Google Shape;8338;p58"/>
          <p:cNvGrpSpPr/>
          <p:nvPr/>
        </p:nvGrpSpPr>
        <p:grpSpPr>
          <a:xfrm rot="10800000">
            <a:off x="4265131" y="3284761"/>
            <a:ext cx="1417383" cy="887946"/>
            <a:chOff x="5645403" y="2920021"/>
            <a:chExt cx="2650800" cy="2180614"/>
          </a:xfrm>
        </p:grpSpPr>
        <p:sp>
          <p:nvSpPr>
            <p:cNvPr id="8339" name="Google Shape;8339;p5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340" name="Google Shape;8340;p58"/>
            <p:cNvCxnSpPr>
              <a:stCxn id="833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341" name="Google Shape;8341;p5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342" name="Google Shape;8342;p58"/>
            <p:cNvCxnSpPr>
              <a:endCxn id="834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343" name="Google Shape;8343;p5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344" name="Google Shape;8344;p58"/>
            <p:cNvCxnSpPr>
              <a:stCxn id="834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345" name="Google Shape;8345;p5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346" name="Google Shape;8346;p58"/>
            <p:cNvCxnSpPr>
              <a:endCxn id="834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347" name="Google Shape;8347;p58"/>
          <p:cNvGrpSpPr/>
          <p:nvPr/>
        </p:nvGrpSpPr>
        <p:grpSpPr>
          <a:xfrm>
            <a:off x="7365491" y="2188116"/>
            <a:ext cx="1071743" cy="1021579"/>
            <a:chOff x="7189833" y="2022667"/>
            <a:chExt cx="1251159" cy="1192597"/>
          </a:xfrm>
        </p:grpSpPr>
        <p:sp>
          <p:nvSpPr>
            <p:cNvPr id="8348" name="Google Shape;8348;p5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9" name="Google Shape;8349;p5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0" name="Google Shape;8350;p5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1" name="Google Shape;8351;p5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52" name="Google Shape;8352;p58"/>
          <p:cNvGrpSpPr/>
          <p:nvPr/>
        </p:nvGrpSpPr>
        <p:grpSpPr>
          <a:xfrm>
            <a:off x="706762" y="2614523"/>
            <a:ext cx="1695374" cy="1560837"/>
            <a:chOff x="727421" y="2828315"/>
            <a:chExt cx="1695374" cy="1560837"/>
          </a:xfrm>
        </p:grpSpPr>
        <p:grpSp>
          <p:nvGrpSpPr>
            <p:cNvPr id="8353" name="Google Shape;8353;p58"/>
            <p:cNvGrpSpPr/>
            <p:nvPr/>
          </p:nvGrpSpPr>
          <p:grpSpPr>
            <a:xfrm>
              <a:off x="819108" y="2882501"/>
              <a:ext cx="103104" cy="1426186"/>
              <a:chOff x="4674013" y="3100904"/>
              <a:chExt cx="122758" cy="1698043"/>
            </a:xfrm>
          </p:grpSpPr>
          <p:sp>
            <p:nvSpPr>
              <p:cNvPr id="8354" name="Google Shape;8354;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5" name="Google Shape;8355;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6" name="Google Shape;8356;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7" name="Google Shape;8357;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8" name="Google Shape;8358;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9" name="Google Shape;8359;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0" name="Google Shape;8360;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61" name="Google Shape;8361;p58"/>
            <p:cNvGrpSpPr/>
            <p:nvPr/>
          </p:nvGrpSpPr>
          <p:grpSpPr>
            <a:xfrm>
              <a:off x="1062475" y="2882501"/>
              <a:ext cx="103104" cy="1426186"/>
              <a:chOff x="4940438" y="3100904"/>
              <a:chExt cx="122758" cy="1698043"/>
            </a:xfrm>
          </p:grpSpPr>
          <p:sp>
            <p:nvSpPr>
              <p:cNvPr id="8362" name="Google Shape;8362;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3" name="Google Shape;8363;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4" name="Google Shape;8364;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5" name="Google Shape;8365;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6" name="Google Shape;8366;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7" name="Google Shape;8367;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8" name="Google Shape;8368;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69" name="Google Shape;8369;p58"/>
            <p:cNvGrpSpPr/>
            <p:nvPr/>
          </p:nvGrpSpPr>
          <p:grpSpPr>
            <a:xfrm>
              <a:off x="1299324" y="2882501"/>
              <a:ext cx="103104" cy="1426186"/>
              <a:chOff x="5206863" y="3100904"/>
              <a:chExt cx="122758" cy="1698043"/>
            </a:xfrm>
          </p:grpSpPr>
          <p:sp>
            <p:nvSpPr>
              <p:cNvPr id="8370" name="Google Shape;8370;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1" name="Google Shape;8371;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2" name="Google Shape;8372;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3" name="Google Shape;8373;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4" name="Google Shape;8374;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5" name="Google Shape;8375;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6" name="Google Shape;8376;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77" name="Google Shape;8377;p58"/>
            <p:cNvGrpSpPr/>
            <p:nvPr/>
          </p:nvGrpSpPr>
          <p:grpSpPr>
            <a:xfrm>
              <a:off x="1786057" y="2882501"/>
              <a:ext cx="103104" cy="1426186"/>
              <a:chOff x="6006138" y="3143629"/>
              <a:chExt cx="122758" cy="1698043"/>
            </a:xfrm>
          </p:grpSpPr>
          <p:sp>
            <p:nvSpPr>
              <p:cNvPr id="8378" name="Google Shape;8378;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9" name="Google Shape;8379;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0" name="Google Shape;8380;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1" name="Google Shape;8381;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2" name="Google Shape;8382;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3" name="Google Shape;8383;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4" name="Google Shape;8384;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85" name="Google Shape;8385;p58"/>
            <p:cNvGrpSpPr/>
            <p:nvPr/>
          </p:nvGrpSpPr>
          <p:grpSpPr>
            <a:xfrm>
              <a:off x="2029422" y="2882501"/>
              <a:ext cx="103104" cy="1426186"/>
              <a:chOff x="6805413" y="3100904"/>
              <a:chExt cx="122758" cy="1698043"/>
            </a:xfrm>
          </p:grpSpPr>
          <p:sp>
            <p:nvSpPr>
              <p:cNvPr id="8386" name="Google Shape;8386;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7" name="Google Shape;8387;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8" name="Google Shape;8388;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9" name="Google Shape;8389;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0" name="Google Shape;8390;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1" name="Google Shape;8391;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2" name="Google Shape;8392;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93" name="Google Shape;8393;p58"/>
            <p:cNvGrpSpPr/>
            <p:nvPr/>
          </p:nvGrpSpPr>
          <p:grpSpPr>
            <a:xfrm>
              <a:off x="727421" y="2828315"/>
              <a:ext cx="1695374" cy="1560837"/>
              <a:chOff x="734799" y="2782450"/>
              <a:chExt cx="1571100" cy="1577400"/>
            </a:xfrm>
          </p:grpSpPr>
          <p:cxnSp>
            <p:nvCxnSpPr>
              <p:cNvPr id="8394" name="Google Shape;8394;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395" name="Google Shape;8395;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396" name="Google Shape;8396;p58"/>
            <p:cNvGrpSpPr/>
            <p:nvPr/>
          </p:nvGrpSpPr>
          <p:grpSpPr>
            <a:xfrm>
              <a:off x="2272795" y="2882501"/>
              <a:ext cx="103104" cy="1426186"/>
              <a:chOff x="5206863" y="3100904"/>
              <a:chExt cx="122758" cy="1698043"/>
            </a:xfrm>
          </p:grpSpPr>
          <p:sp>
            <p:nvSpPr>
              <p:cNvPr id="8397" name="Google Shape;8397;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8" name="Google Shape;8398;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9" name="Google Shape;8399;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0" name="Google Shape;8400;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1" name="Google Shape;8401;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2" name="Google Shape;8402;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3" name="Google Shape;8403;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04" name="Google Shape;8404;p58"/>
            <p:cNvGrpSpPr/>
            <p:nvPr/>
          </p:nvGrpSpPr>
          <p:grpSpPr>
            <a:xfrm>
              <a:off x="1542694" y="2882501"/>
              <a:ext cx="103104" cy="1426186"/>
              <a:chOff x="6006138" y="3143629"/>
              <a:chExt cx="122758" cy="1698043"/>
            </a:xfrm>
          </p:grpSpPr>
          <p:sp>
            <p:nvSpPr>
              <p:cNvPr id="8405" name="Google Shape;8405;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6" name="Google Shape;8406;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7" name="Google Shape;8407;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8" name="Google Shape;8408;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9" name="Google Shape;8409;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0" name="Google Shape;8410;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1" name="Google Shape;8411;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412" name="Google Shape;8412;p58"/>
          <p:cNvGrpSpPr/>
          <p:nvPr/>
        </p:nvGrpSpPr>
        <p:grpSpPr>
          <a:xfrm>
            <a:off x="5915341" y="2192094"/>
            <a:ext cx="1248543" cy="1025319"/>
            <a:chOff x="5183758" y="1210600"/>
            <a:chExt cx="3605380" cy="2960783"/>
          </a:xfrm>
        </p:grpSpPr>
        <p:sp>
          <p:nvSpPr>
            <p:cNvPr id="8413" name="Google Shape;8413;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4" name="Google Shape;8414;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5" name="Google Shape;8415;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6" name="Google Shape;8416;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17" name="Google Shape;8417;p5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418" name="Google Shape;8418;p5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419" name="Google Shape;8419;p5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420" name="Google Shape;8420;p5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421" name="Google Shape;8421;p5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22" name="Google Shape;8422;p58"/>
          <p:cNvGrpSpPr/>
          <p:nvPr/>
        </p:nvGrpSpPr>
        <p:grpSpPr>
          <a:xfrm>
            <a:off x="5772403" y="3330411"/>
            <a:ext cx="2664831" cy="843440"/>
            <a:chOff x="5916567" y="1099697"/>
            <a:chExt cx="2556683" cy="809211"/>
          </a:xfrm>
        </p:grpSpPr>
        <p:sp>
          <p:nvSpPr>
            <p:cNvPr id="8423" name="Google Shape;8423;p5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4" name="Google Shape;8424;p5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5" name="Google Shape;8425;p5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6" name="Google Shape;8426;p5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7" name="Google Shape;8427;p5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8" name="Google Shape;8428;p5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9" name="Google Shape;8429;p5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0" name="Google Shape;8430;p5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31" name="Google Shape;8431;p58"/>
          <p:cNvGrpSpPr/>
          <p:nvPr/>
        </p:nvGrpSpPr>
        <p:grpSpPr>
          <a:xfrm>
            <a:off x="5879943" y="979270"/>
            <a:ext cx="1299851" cy="1023338"/>
            <a:chOff x="5900602" y="1193063"/>
            <a:chExt cx="1299851" cy="1023338"/>
          </a:xfrm>
        </p:grpSpPr>
        <p:grpSp>
          <p:nvGrpSpPr>
            <p:cNvPr id="8432" name="Google Shape;8432;p58"/>
            <p:cNvGrpSpPr/>
            <p:nvPr/>
          </p:nvGrpSpPr>
          <p:grpSpPr>
            <a:xfrm>
              <a:off x="6743564" y="1193063"/>
              <a:ext cx="456889" cy="700379"/>
              <a:chOff x="6743564" y="1193063"/>
              <a:chExt cx="456889" cy="700379"/>
            </a:xfrm>
          </p:grpSpPr>
          <p:grpSp>
            <p:nvGrpSpPr>
              <p:cNvPr id="8433" name="Google Shape;8433;p58"/>
              <p:cNvGrpSpPr/>
              <p:nvPr/>
            </p:nvGrpSpPr>
            <p:grpSpPr>
              <a:xfrm>
                <a:off x="6743564" y="1690731"/>
                <a:ext cx="214402" cy="202710"/>
                <a:chOff x="6743564" y="1690731"/>
                <a:chExt cx="214402" cy="202710"/>
              </a:xfrm>
            </p:grpSpPr>
            <p:sp>
              <p:nvSpPr>
                <p:cNvPr id="8434" name="Google Shape;8434;p5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5" name="Google Shape;8435;p5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36" name="Google Shape;8436;p58"/>
              <p:cNvGrpSpPr/>
              <p:nvPr/>
            </p:nvGrpSpPr>
            <p:grpSpPr>
              <a:xfrm>
                <a:off x="6915505" y="1193063"/>
                <a:ext cx="284947" cy="589637"/>
                <a:chOff x="6915505" y="1193063"/>
                <a:chExt cx="284947" cy="589637"/>
              </a:xfrm>
            </p:grpSpPr>
            <p:sp>
              <p:nvSpPr>
                <p:cNvPr id="8437" name="Google Shape;8437;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38" name="Google Shape;8438;p5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439" name="Google Shape;8439;p58"/>
            <p:cNvGrpSpPr/>
            <p:nvPr/>
          </p:nvGrpSpPr>
          <p:grpSpPr>
            <a:xfrm>
              <a:off x="6520337" y="1193063"/>
              <a:ext cx="341815" cy="801589"/>
              <a:chOff x="6520337" y="1193063"/>
              <a:chExt cx="341815" cy="801589"/>
            </a:xfrm>
          </p:grpSpPr>
          <p:grpSp>
            <p:nvGrpSpPr>
              <p:cNvPr id="8440" name="Google Shape;8440;p58"/>
              <p:cNvGrpSpPr/>
              <p:nvPr/>
            </p:nvGrpSpPr>
            <p:grpSpPr>
              <a:xfrm>
                <a:off x="6520337" y="1589527"/>
                <a:ext cx="213950" cy="405125"/>
                <a:chOff x="6520337" y="1589527"/>
                <a:chExt cx="213950" cy="405125"/>
              </a:xfrm>
            </p:grpSpPr>
            <p:sp>
              <p:nvSpPr>
                <p:cNvPr id="8441" name="Google Shape;8441;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2" name="Google Shape;8442;p5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43" name="Google Shape;8443;p58"/>
              <p:cNvGrpSpPr/>
              <p:nvPr/>
            </p:nvGrpSpPr>
            <p:grpSpPr>
              <a:xfrm>
                <a:off x="6577204" y="1193063"/>
                <a:ext cx="284947" cy="453562"/>
                <a:chOff x="6577204" y="1193063"/>
                <a:chExt cx="284947" cy="453562"/>
              </a:xfrm>
            </p:grpSpPr>
            <p:sp>
              <p:nvSpPr>
                <p:cNvPr id="8444" name="Google Shape;8444;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45" name="Google Shape;8445;p5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446" name="Google Shape;8446;p58"/>
            <p:cNvGrpSpPr/>
            <p:nvPr/>
          </p:nvGrpSpPr>
          <p:grpSpPr>
            <a:xfrm>
              <a:off x="6238903" y="1193063"/>
              <a:ext cx="300475" cy="901782"/>
              <a:chOff x="6238903" y="1193063"/>
              <a:chExt cx="300475" cy="901782"/>
            </a:xfrm>
          </p:grpSpPr>
          <p:grpSp>
            <p:nvGrpSpPr>
              <p:cNvPr id="8447" name="Google Shape;8447;p58"/>
              <p:cNvGrpSpPr/>
              <p:nvPr/>
            </p:nvGrpSpPr>
            <p:grpSpPr>
              <a:xfrm>
                <a:off x="6290865" y="1489315"/>
                <a:ext cx="248514" cy="605530"/>
                <a:chOff x="6290865" y="1489315"/>
                <a:chExt cx="248514" cy="605530"/>
              </a:xfrm>
            </p:grpSpPr>
            <p:sp>
              <p:nvSpPr>
                <p:cNvPr id="8448" name="Google Shape;8448;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9" name="Google Shape;8449;p5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50" name="Google Shape;8450;p58"/>
              <p:cNvGrpSpPr/>
              <p:nvPr/>
            </p:nvGrpSpPr>
            <p:grpSpPr>
              <a:xfrm>
                <a:off x="6238903" y="1193063"/>
                <a:ext cx="284947" cy="327512"/>
                <a:chOff x="6238903" y="1193063"/>
                <a:chExt cx="284947" cy="327512"/>
              </a:xfrm>
            </p:grpSpPr>
            <p:sp>
              <p:nvSpPr>
                <p:cNvPr id="8451" name="Google Shape;8451;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52" name="Google Shape;8452;p5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453" name="Google Shape;8453;p58"/>
            <p:cNvGrpSpPr/>
            <p:nvPr/>
          </p:nvGrpSpPr>
          <p:grpSpPr>
            <a:xfrm>
              <a:off x="5900602" y="1193063"/>
              <a:ext cx="444345" cy="1023338"/>
              <a:chOff x="5900602" y="1193063"/>
              <a:chExt cx="444345" cy="1023338"/>
            </a:xfrm>
          </p:grpSpPr>
          <p:grpSp>
            <p:nvGrpSpPr>
              <p:cNvPr id="8454" name="Google Shape;8454;p58"/>
              <p:cNvGrpSpPr/>
              <p:nvPr/>
            </p:nvGrpSpPr>
            <p:grpSpPr>
              <a:xfrm>
                <a:off x="6046501" y="1367785"/>
                <a:ext cx="298446" cy="848616"/>
                <a:chOff x="6046501" y="1367785"/>
                <a:chExt cx="298446" cy="848616"/>
              </a:xfrm>
            </p:grpSpPr>
            <p:sp>
              <p:nvSpPr>
                <p:cNvPr id="8455" name="Google Shape;8455;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6" name="Google Shape;8456;p5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57" name="Google Shape;8457;p58"/>
              <p:cNvGrpSpPr/>
              <p:nvPr/>
            </p:nvGrpSpPr>
            <p:grpSpPr>
              <a:xfrm>
                <a:off x="5900602" y="1193063"/>
                <a:ext cx="284947" cy="182312"/>
                <a:chOff x="5900602" y="1193063"/>
                <a:chExt cx="284947" cy="182312"/>
              </a:xfrm>
            </p:grpSpPr>
            <p:sp>
              <p:nvSpPr>
                <p:cNvPr id="8458" name="Google Shape;8458;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59" name="Google Shape;8459;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460" name="Google Shape;8460;p58"/>
          <p:cNvGrpSpPr/>
          <p:nvPr/>
        </p:nvGrpSpPr>
        <p:grpSpPr>
          <a:xfrm>
            <a:off x="7217825" y="979415"/>
            <a:ext cx="1219413" cy="1051365"/>
            <a:chOff x="7287122" y="1165658"/>
            <a:chExt cx="1219413" cy="1051365"/>
          </a:xfrm>
        </p:grpSpPr>
        <p:grpSp>
          <p:nvGrpSpPr>
            <p:cNvPr id="8461" name="Google Shape;8461;p58"/>
            <p:cNvGrpSpPr/>
            <p:nvPr/>
          </p:nvGrpSpPr>
          <p:grpSpPr>
            <a:xfrm>
              <a:off x="7287122" y="1969723"/>
              <a:ext cx="1219413" cy="247300"/>
              <a:chOff x="7287122" y="1969723"/>
              <a:chExt cx="1219413" cy="247300"/>
            </a:xfrm>
          </p:grpSpPr>
          <p:sp>
            <p:nvSpPr>
              <p:cNvPr id="8462" name="Google Shape;8462;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63" name="Google Shape;8463;p58"/>
              <p:cNvGrpSpPr/>
              <p:nvPr/>
            </p:nvGrpSpPr>
            <p:grpSpPr>
              <a:xfrm>
                <a:off x="7287122" y="2063892"/>
                <a:ext cx="1151753" cy="73428"/>
                <a:chOff x="7287122" y="2063892"/>
                <a:chExt cx="1151753" cy="73428"/>
              </a:xfrm>
            </p:grpSpPr>
            <p:sp>
              <p:nvSpPr>
                <p:cNvPr id="8464" name="Google Shape;8464;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65" name="Google Shape;8465;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466" name="Google Shape;8466;p58"/>
            <p:cNvGrpSpPr/>
            <p:nvPr/>
          </p:nvGrpSpPr>
          <p:grpSpPr>
            <a:xfrm>
              <a:off x="7287122" y="1712201"/>
              <a:ext cx="1219403" cy="246767"/>
              <a:chOff x="7287122" y="1712201"/>
              <a:chExt cx="1219403" cy="246767"/>
            </a:xfrm>
          </p:grpSpPr>
          <p:sp>
            <p:nvSpPr>
              <p:cNvPr id="8467" name="Google Shape;8467;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68" name="Google Shape;8468;p58"/>
              <p:cNvGrpSpPr/>
              <p:nvPr/>
            </p:nvGrpSpPr>
            <p:grpSpPr>
              <a:xfrm>
                <a:off x="7287122" y="1842861"/>
                <a:ext cx="1005303" cy="73419"/>
                <a:chOff x="7287122" y="1842861"/>
                <a:chExt cx="1005303" cy="73419"/>
              </a:xfrm>
            </p:grpSpPr>
            <p:sp>
              <p:nvSpPr>
                <p:cNvPr id="8469" name="Google Shape;8469;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70" name="Google Shape;8470;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471" name="Google Shape;8471;p58"/>
            <p:cNvGrpSpPr/>
            <p:nvPr/>
          </p:nvGrpSpPr>
          <p:grpSpPr>
            <a:xfrm>
              <a:off x="7287122" y="1447520"/>
              <a:ext cx="1219403" cy="286667"/>
              <a:chOff x="7287122" y="1447520"/>
              <a:chExt cx="1219403" cy="286667"/>
            </a:xfrm>
          </p:grpSpPr>
          <p:sp>
            <p:nvSpPr>
              <p:cNvPr id="8472" name="Google Shape;8472;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73" name="Google Shape;8473;p58"/>
              <p:cNvGrpSpPr/>
              <p:nvPr/>
            </p:nvGrpSpPr>
            <p:grpSpPr>
              <a:xfrm>
                <a:off x="7287122" y="1581977"/>
                <a:ext cx="852803" cy="73428"/>
                <a:chOff x="7287122" y="1581977"/>
                <a:chExt cx="852803" cy="73428"/>
              </a:xfrm>
            </p:grpSpPr>
            <p:sp>
              <p:nvSpPr>
                <p:cNvPr id="8474" name="Google Shape;8474;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75" name="Google Shape;8475;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476" name="Google Shape;8476;p58"/>
            <p:cNvGrpSpPr/>
            <p:nvPr/>
          </p:nvGrpSpPr>
          <p:grpSpPr>
            <a:xfrm>
              <a:off x="7287122" y="1165658"/>
              <a:ext cx="1219403" cy="344253"/>
              <a:chOff x="7287122" y="1165658"/>
              <a:chExt cx="1219403" cy="344253"/>
            </a:xfrm>
          </p:grpSpPr>
          <p:sp>
            <p:nvSpPr>
              <p:cNvPr id="8477" name="Google Shape;8477;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78" name="Google Shape;8478;p58"/>
              <p:cNvGrpSpPr/>
              <p:nvPr/>
            </p:nvGrpSpPr>
            <p:grpSpPr>
              <a:xfrm>
                <a:off x="7287122" y="1341025"/>
                <a:ext cx="695703" cy="73419"/>
                <a:chOff x="7287122" y="1341025"/>
                <a:chExt cx="695703" cy="73419"/>
              </a:xfrm>
            </p:grpSpPr>
            <p:sp>
              <p:nvSpPr>
                <p:cNvPr id="8479" name="Google Shape;8479;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480" name="Google Shape;8480;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484" name="Shape 8484"/>
        <p:cNvGrpSpPr/>
        <p:nvPr/>
      </p:nvGrpSpPr>
      <p:grpSpPr>
        <a:xfrm>
          <a:off x="0" y="0"/>
          <a:ext cx="0" cy="0"/>
          <a:chOff x="0" y="0"/>
          <a:chExt cx="0" cy="0"/>
        </a:xfrm>
      </p:grpSpPr>
      <p:grpSp>
        <p:nvGrpSpPr>
          <p:cNvPr id="8485" name="Google Shape;8485;p59"/>
          <p:cNvGrpSpPr/>
          <p:nvPr/>
        </p:nvGrpSpPr>
        <p:grpSpPr>
          <a:xfrm>
            <a:off x="846551" y="2273217"/>
            <a:ext cx="415546" cy="355053"/>
            <a:chOff x="866243" y="2291587"/>
            <a:chExt cx="415546" cy="355053"/>
          </a:xfrm>
        </p:grpSpPr>
        <p:sp>
          <p:nvSpPr>
            <p:cNvPr id="8486" name="Google Shape;8486;p5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7" name="Google Shape;8487;p5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8" name="Google Shape;8488;p5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9" name="Google Shape;8489;p5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0" name="Google Shape;8490;p5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491" name="Google Shape;8491;p59"/>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92" name="Google Shape;8492;p59"/>
          <p:cNvGrpSpPr/>
          <p:nvPr/>
        </p:nvGrpSpPr>
        <p:grpSpPr>
          <a:xfrm>
            <a:off x="1938828" y="2284205"/>
            <a:ext cx="359213" cy="327807"/>
            <a:chOff x="1958520" y="2302574"/>
            <a:chExt cx="359213" cy="327807"/>
          </a:xfrm>
        </p:grpSpPr>
        <p:sp>
          <p:nvSpPr>
            <p:cNvPr id="8493" name="Google Shape;8493;p5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4" name="Google Shape;8494;p5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5" name="Google Shape;8495;p5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6" name="Google Shape;8496;p59"/>
          <p:cNvGrpSpPr/>
          <p:nvPr/>
        </p:nvGrpSpPr>
        <p:grpSpPr>
          <a:xfrm>
            <a:off x="2560190" y="2269057"/>
            <a:ext cx="207582" cy="359594"/>
            <a:chOff x="2656082" y="2287427"/>
            <a:chExt cx="207582" cy="359594"/>
          </a:xfrm>
        </p:grpSpPr>
        <p:sp>
          <p:nvSpPr>
            <p:cNvPr id="8497" name="Google Shape;8497;p5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8" name="Google Shape;8498;p5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9" name="Google Shape;8499;p5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0" name="Google Shape;8500;p5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01" name="Google Shape;8501;p59"/>
          <p:cNvGrpSpPr/>
          <p:nvPr/>
        </p:nvGrpSpPr>
        <p:grpSpPr>
          <a:xfrm>
            <a:off x="3029961" y="2303099"/>
            <a:ext cx="362991" cy="290018"/>
            <a:chOff x="3049653" y="2321468"/>
            <a:chExt cx="362991" cy="290018"/>
          </a:xfrm>
        </p:grpSpPr>
        <p:sp>
          <p:nvSpPr>
            <p:cNvPr id="8502" name="Google Shape;8502;p5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3" name="Google Shape;8503;p5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4" name="Google Shape;8504;p5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5" name="Google Shape;8505;p5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06" name="Google Shape;8506;p59"/>
          <p:cNvGrpSpPr/>
          <p:nvPr/>
        </p:nvGrpSpPr>
        <p:grpSpPr>
          <a:xfrm>
            <a:off x="3544551" y="2271534"/>
            <a:ext cx="422342" cy="355243"/>
            <a:chOff x="3564243" y="2289904"/>
            <a:chExt cx="422342" cy="355243"/>
          </a:xfrm>
        </p:grpSpPr>
        <p:sp>
          <p:nvSpPr>
            <p:cNvPr id="8507" name="Google Shape;8507;p5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8" name="Google Shape;8508;p5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9" name="Google Shape;8509;p5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0" name="Google Shape;8510;p5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1" name="Google Shape;8511;p5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12" name="Google Shape;8512;p59"/>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513" name="Google Shape;8513;p59"/>
          <p:cNvGrpSpPr/>
          <p:nvPr/>
        </p:nvGrpSpPr>
        <p:grpSpPr>
          <a:xfrm>
            <a:off x="4668202" y="2271344"/>
            <a:ext cx="359594" cy="353909"/>
            <a:chOff x="4687894" y="2289713"/>
            <a:chExt cx="359594" cy="353909"/>
          </a:xfrm>
        </p:grpSpPr>
        <p:sp>
          <p:nvSpPr>
            <p:cNvPr id="8514" name="Google Shape;8514;p5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5" name="Google Shape;8515;p5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6" name="Google Shape;8516;p5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517" name="Google Shape;8517;p59"/>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518" name="Google Shape;8518;p59"/>
          <p:cNvGrpSpPr/>
          <p:nvPr/>
        </p:nvGrpSpPr>
        <p:grpSpPr>
          <a:xfrm>
            <a:off x="6352932" y="2289857"/>
            <a:ext cx="263567" cy="317614"/>
            <a:chOff x="6421399" y="2308227"/>
            <a:chExt cx="263567" cy="317614"/>
          </a:xfrm>
        </p:grpSpPr>
        <p:sp>
          <p:nvSpPr>
            <p:cNvPr id="8519" name="Google Shape;8519;p5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0" name="Google Shape;8520;p5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1" name="Google Shape;8521;p5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2" name="Google Shape;8522;p5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23" name="Google Shape;8523;p59"/>
          <p:cNvGrpSpPr/>
          <p:nvPr/>
        </p:nvGrpSpPr>
        <p:grpSpPr>
          <a:xfrm>
            <a:off x="6850501" y="2277250"/>
            <a:ext cx="360356" cy="343462"/>
            <a:chOff x="6870193" y="2295620"/>
            <a:chExt cx="360356" cy="343462"/>
          </a:xfrm>
        </p:grpSpPr>
        <p:sp>
          <p:nvSpPr>
            <p:cNvPr id="8524" name="Google Shape;8524;p5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5" name="Google Shape;8525;p5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26" name="Google Shape;8526;p59"/>
          <p:cNvGrpSpPr/>
          <p:nvPr/>
        </p:nvGrpSpPr>
        <p:grpSpPr>
          <a:xfrm>
            <a:off x="7421773" y="2284490"/>
            <a:ext cx="342192" cy="327140"/>
            <a:chOff x="7441465" y="2302860"/>
            <a:chExt cx="342192" cy="327140"/>
          </a:xfrm>
        </p:grpSpPr>
        <p:sp>
          <p:nvSpPr>
            <p:cNvPr id="8527" name="Google Shape;8527;p5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8" name="Google Shape;8528;p5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29" name="Google Shape;8529;p59"/>
          <p:cNvGrpSpPr/>
          <p:nvPr/>
        </p:nvGrpSpPr>
        <p:grpSpPr>
          <a:xfrm>
            <a:off x="7969991" y="2331837"/>
            <a:ext cx="332761" cy="234066"/>
            <a:chOff x="7989683" y="2350207"/>
            <a:chExt cx="332761" cy="234066"/>
          </a:xfrm>
        </p:grpSpPr>
        <p:sp>
          <p:nvSpPr>
            <p:cNvPr id="8530" name="Google Shape;8530;p5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1" name="Google Shape;8531;p5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2" name="Google Shape;8532;p5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3" name="Google Shape;8533;p5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4" name="Google Shape;8534;p5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5" name="Google Shape;8535;p5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36" name="Google Shape;8536;p59"/>
          <p:cNvGrpSpPr/>
          <p:nvPr/>
        </p:nvGrpSpPr>
        <p:grpSpPr>
          <a:xfrm>
            <a:off x="5803602" y="2291381"/>
            <a:ext cx="315327" cy="314978"/>
            <a:chOff x="5823294" y="2309751"/>
            <a:chExt cx="315327" cy="314978"/>
          </a:xfrm>
        </p:grpSpPr>
        <p:sp>
          <p:nvSpPr>
            <p:cNvPr id="8537" name="Google Shape;8537;p5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8" name="Google Shape;8538;p5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9" name="Google Shape;8539;p5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0" name="Google Shape;8540;p5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1" name="Google Shape;8541;p5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2" name="Google Shape;8542;p5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3" name="Google Shape;8543;p5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4" name="Google Shape;8544;p5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5" name="Google Shape;8545;p5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6" name="Google Shape;8546;p5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7" name="Google Shape;8547;p5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8" name="Google Shape;8548;p5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9" name="Google Shape;8549;p5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0" name="Google Shape;8550;p5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1" name="Google Shape;8551;p5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2" name="Google Shape;8552;p5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3" name="Google Shape;8553;p5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54" name="Google Shape;8554;p59"/>
          <p:cNvGrpSpPr/>
          <p:nvPr/>
        </p:nvGrpSpPr>
        <p:grpSpPr>
          <a:xfrm>
            <a:off x="2477583" y="2725790"/>
            <a:ext cx="370930" cy="370549"/>
            <a:chOff x="2497275" y="2744159"/>
            <a:chExt cx="370930" cy="370549"/>
          </a:xfrm>
        </p:grpSpPr>
        <p:sp>
          <p:nvSpPr>
            <p:cNvPr id="8555" name="Google Shape;8555;p5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6" name="Google Shape;8556;p5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7" name="Google Shape;8557;p5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8" name="Google Shape;8558;p5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9" name="Google Shape;8559;p5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0" name="Google Shape;8560;p5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61" name="Google Shape;8561;p59"/>
          <p:cNvGrpSpPr/>
          <p:nvPr/>
        </p:nvGrpSpPr>
        <p:grpSpPr>
          <a:xfrm>
            <a:off x="841248" y="2728108"/>
            <a:ext cx="371883" cy="365691"/>
            <a:chOff x="860940" y="2746477"/>
            <a:chExt cx="371883" cy="365691"/>
          </a:xfrm>
        </p:grpSpPr>
        <p:sp>
          <p:nvSpPr>
            <p:cNvPr id="8562" name="Google Shape;8562;p5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3" name="Google Shape;8563;p5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4" name="Google Shape;8564;p5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5" name="Google Shape;8565;p5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6" name="Google Shape;8566;p5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67" name="Google Shape;8567;p59"/>
          <p:cNvGrpSpPr/>
          <p:nvPr/>
        </p:nvGrpSpPr>
        <p:grpSpPr>
          <a:xfrm>
            <a:off x="1431144" y="2747889"/>
            <a:ext cx="283985" cy="341080"/>
            <a:chOff x="1493849" y="2775533"/>
            <a:chExt cx="283985" cy="341080"/>
          </a:xfrm>
        </p:grpSpPr>
        <p:sp>
          <p:nvSpPr>
            <p:cNvPr id="8568" name="Google Shape;8568;p5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9" name="Google Shape;8569;p5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70" name="Google Shape;8570;p59"/>
          <p:cNvGrpSpPr/>
          <p:nvPr/>
        </p:nvGrpSpPr>
        <p:grpSpPr>
          <a:xfrm>
            <a:off x="1933144" y="2756052"/>
            <a:ext cx="372835" cy="342573"/>
            <a:chOff x="1952836" y="2774422"/>
            <a:chExt cx="372835" cy="342573"/>
          </a:xfrm>
        </p:grpSpPr>
        <p:sp>
          <p:nvSpPr>
            <p:cNvPr id="8571" name="Google Shape;8571;p5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2" name="Google Shape;8572;p5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3" name="Google Shape;8573;p5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74" name="Google Shape;8574;p59"/>
          <p:cNvGrpSpPr/>
          <p:nvPr/>
        </p:nvGrpSpPr>
        <p:grpSpPr>
          <a:xfrm>
            <a:off x="3060224" y="2726107"/>
            <a:ext cx="332729" cy="372518"/>
            <a:chOff x="3079916" y="2744477"/>
            <a:chExt cx="332729" cy="372518"/>
          </a:xfrm>
        </p:grpSpPr>
        <p:sp>
          <p:nvSpPr>
            <p:cNvPr id="8575" name="Google Shape;8575;p5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6" name="Google Shape;8576;p5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7" name="Google Shape;8577;p5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78" name="Google Shape;8578;p59"/>
          <p:cNvGrpSpPr/>
          <p:nvPr/>
        </p:nvGrpSpPr>
        <p:grpSpPr>
          <a:xfrm>
            <a:off x="3600884" y="2727155"/>
            <a:ext cx="336889" cy="355592"/>
            <a:chOff x="3620576" y="2745525"/>
            <a:chExt cx="336889" cy="355592"/>
          </a:xfrm>
        </p:grpSpPr>
        <p:sp>
          <p:nvSpPr>
            <p:cNvPr id="8579" name="Google Shape;8579;p5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0" name="Google Shape;8580;p5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81" name="Google Shape;8581;p59"/>
          <p:cNvGrpSpPr/>
          <p:nvPr/>
        </p:nvGrpSpPr>
        <p:grpSpPr>
          <a:xfrm>
            <a:off x="4107123" y="2742334"/>
            <a:ext cx="380393" cy="363118"/>
            <a:chOff x="4126815" y="2760704"/>
            <a:chExt cx="380393" cy="363118"/>
          </a:xfrm>
        </p:grpSpPr>
        <p:sp>
          <p:nvSpPr>
            <p:cNvPr id="8582" name="Google Shape;8582;p5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3" name="Google Shape;8583;p5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4" name="Google Shape;8584;p5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5" name="Google Shape;8585;p5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86" name="Google Shape;8586;p59"/>
          <p:cNvGrpSpPr/>
          <p:nvPr/>
        </p:nvGrpSpPr>
        <p:grpSpPr>
          <a:xfrm>
            <a:off x="4656294" y="2727314"/>
            <a:ext cx="381346" cy="368644"/>
            <a:chOff x="4675986" y="2745684"/>
            <a:chExt cx="381346" cy="368644"/>
          </a:xfrm>
        </p:grpSpPr>
        <p:sp>
          <p:nvSpPr>
            <p:cNvPr id="8587" name="Google Shape;8587;p5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8" name="Google Shape;8588;p5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89" name="Google Shape;8589;p59"/>
          <p:cNvGrpSpPr/>
          <p:nvPr/>
        </p:nvGrpSpPr>
        <p:grpSpPr>
          <a:xfrm>
            <a:off x="5200924" y="2772692"/>
            <a:ext cx="373185" cy="302466"/>
            <a:chOff x="5220616" y="2791061"/>
            <a:chExt cx="373185" cy="302466"/>
          </a:xfrm>
        </p:grpSpPr>
        <p:sp>
          <p:nvSpPr>
            <p:cNvPr id="8590" name="Google Shape;8590;p5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1" name="Google Shape;8591;p5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2" name="Google Shape;8592;p5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3" name="Google Shape;8593;p5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4" name="Google Shape;8594;p5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5" name="Google Shape;8595;p5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6" name="Google Shape;8596;p5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7" name="Google Shape;8597;p5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8" name="Google Shape;8598;p5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9" name="Google Shape;8599;p5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0" name="Google Shape;8600;p5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1" name="Google Shape;8601;p5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2" name="Google Shape;8602;p5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3" name="Google Shape;8603;p5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4" name="Google Shape;8604;p5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5" name="Google Shape;8605;p5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6" name="Google Shape;8606;p5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7" name="Google Shape;8607;p5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8" name="Google Shape;8608;p59"/>
          <p:cNvGrpSpPr/>
          <p:nvPr/>
        </p:nvGrpSpPr>
        <p:grpSpPr>
          <a:xfrm>
            <a:off x="5768969" y="2754147"/>
            <a:ext cx="284366" cy="344097"/>
            <a:chOff x="5864861" y="2772517"/>
            <a:chExt cx="284366" cy="344097"/>
          </a:xfrm>
        </p:grpSpPr>
        <p:sp>
          <p:nvSpPr>
            <p:cNvPr id="8609" name="Google Shape;8609;p5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0" name="Google Shape;8610;p5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1" name="Google Shape;8611;p5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2" name="Google Shape;8612;p5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3" name="Google Shape;8613;p5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4" name="Google Shape;8614;p5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15" name="Google Shape;8615;p59"/>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16" name="Google Shape;8616;p59"/>
          <p:cNvGrpSpPr/>
          <p:nvPr/>
        </p:nvGrpSpPr>
        <p:grpSpPr>
          <a:xfrm>
            <a:off x="6954467" y="2771168"/>
            <a:ext cx="255247" cy="327458"/>
            <a:chOff x="6974158" y="2789537"/>
            <a:chExt cx="255247" cy="327458"/>
          </a:xfrm>
        </p:grpSpPr>
        <p:sp>
          <p:nvSpPr>
            <p:cNvPr id="8617" name="Google Shape;8617;p5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8" name="Google Shape;8618;p5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9" name="Google Shape;8619;p5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0" name="Google Shape;8620;p5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1" name="Google Shape;8621;p5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2" name="Google Shape;8622;p5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23" name="Google Shape;8623;p59"/>
          <p:cNvGrpSpPr/>
          <p:nvPr/>
        </p:nvGrpSpPr>
        <p:grpSpPr>
          <a:xfrm>
            <a:off x="7511005" y="2771930"/>
            <a:ext cx="244291" cy="326314"/>
            <a:chOff x="7530697" y="2790299"/>
            <a:chExt cx="244291" cy="326314"/>
          </a:xfrm>
        </p:grpSpPr>
        <p:sp>
          <p:nvSpPr>
            <p:cNvPr id="8624" name="Google Shape;8624;p5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5" name="Google Shape;8625;p5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6" name="Google Shape;8626;p5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7" name="Google Shape;8627;p5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8" name="Google Shape;8628;p5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9" name="Google Shape;8629;p5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30" name="Google Shape;8630;p59"/>
          <p:cNvGrpSpPr/>
          <p:nvPr/>
        </p:nvGrpSpPr>
        <p:grpSpPr>
          <a:xfrm>
            <a:off x="7968499" y="2813878"/>
            <a:ext cx="332348" cy="283985"/>
            <a:chOff x="7988191" y="2832248"/>
            <a:chExt cx="332348" cy="283985"/>
          </a:xfrm>
        </p:grpSpPr>
        <p:sp>
          <p:nvSpPr>
            <p:cNvPr id="8631" name="Google Shape;8631;p5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2" name="Google Shape;8632;p5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3" name="Google Shape;8633;p5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34" name="Google Shape;8634;p59"/>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35" name="Google Shape;8635;p59"/>
          <p:cNvGrpSpPr/>
          <p:nvPr/>
        </p:nvGrpSpPr>
        <p:grpSpPr>
          <a:xfrm>
            <a:off x="3568748" y="3239998"/>
            <a:ext cx="364484" cy="262423"/>
            <a:chOff x="3588440" y="3258368"/>
            <a:chExt cx="364484" cy="262423"/>
          </a:xfrm>
        </p:grpSpPr>
        <p:sp>
          <p:nvSpPr>
            <p:cNvPr id="8636" name="Google Shape;8636;p5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7" name="Google Shape;8637;p5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8" name="Google Shape;8638;p5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9" name="Google Shape;8639;p5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0" name="Google Shape;8640;p5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1" name="Google Shape;8641;p5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42" name="Google Shape;8642;p59"/>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43" name="Google Shape;8643;p59"/>
          <p:cNvGrpSpPr/>
          <p:nvPr/>
        </p:nvGrpSpPr>
        <p:grpSpPr>
          <a:xfrm>
            <a:off x="5746125" y="3209355"/>
            <a:ext cx="364865" cy="324822"/>
            <a:chOff x="5765817" y="3227724"/>
            <a:chExt cx="364865" cy="324822"/>
          </a:xfrm>
        </p:grpSpPr>
        <p:sp>
          <p:nvSpPr>
            <p:cNvPr id="8644" name="Google Shape;8644;p5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5" name="Google Shape;8645;p5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6" name="Google Shape;8646;p5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47" name="Google Shape;8647;p59"/>
          <p:cNvGrpSpPr/>
          <p:nvPr/>
        </p:nvGrpSpPr>
        <p:grpSpPr>
          <a:xfrm>
            <a:off x="6208891" y="3219294"/>
            <a:ext cx="446539" cy="303895"/>
            <a:chOff x="6228583" y="3237664"/>
            <a:chExt cx="446539" cy="303895"/>
          </a:xfrm>
        </p:grpSpPr>
        <p:sp>
          <p:nvSpPr>
            <p:cNvPr id="8648" name="Google Shape;8648;p5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9" name="Google Shape;8649;p5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0" name="Google Shape;8650;p5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1" name="Google Shape;8651;p5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2" name="Google Shape;8652;p5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3" name="Google Shape;8653;p5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4" name="Google Shape;8654;p5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5" name="Google Shape;8655;p5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6" name="Google Shape;8656;p5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7" name="Google Shape;8657;p5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8" name="Google Shape;8658;p5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9" name="Google Shape;8659;p5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0" name="Google Shape;8660;p5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1" name="Google Shape;8661;p5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2" name="Google Shape;8662;p5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3" name="Google Shape;8663;p5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4" name="Google Shape;8664;p5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65" name="Google Shape;8665;p59"/>
          <p:cNvGrpSpPr/>
          <p:nvPr/>
        </p:nvGrpSpPr>
        <p:grpSpPr>
          <a:xfrm>
            <a:off x="846170" y="3188936"/>
            <a:ext cx="364484" cy="364897"/>
            <a:chOff x="865862" y="3207306"/>
            <a:chExt cx="364484" cy="364897"/>
          </a:xfrm>
        </p:grpSpPr>
        <p:sp>
          <p:nvSpPr>
            <p:cNvPr id="8666" name="Google Shape;8666;p5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7" name="Google Shape;8667;p5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8" name="Google Shape;8668;p5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9" name="Google Shape;8669;p5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0" name="Google Shape;8670;p5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1" name="Google Shape;8671;p5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2" name="Google Shape;8672;p5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3" name="Google Shape;8673;p5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4" name="Google Shape;8674;p5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5" name="Google Shape;8675;p5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6" name="Google Shape;8676;p5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7" name="Google Shape;8677;p5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8" name="Google Shape;8678;p5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9" name="Google Shape;8679;p5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80" name="Google Shape;8680;p59"/>
          <p:cNvGrpSpPr/>
          <p:nvPr/>
        </p:nvGrpSpPr>
        <p:grpSpPr>
          <a:xfrm>
            <a:off x="1384925" y="3208593"/>
            <a:ext cx="370168" cy="325965"/>
            <a:chOff x="1404617" y="3226962"/>
            <a:chExt cx="370168" cy="325965"/>
          </a:xfrm>
        </p:grpSpPr>
        <p:sp>
          <p:nvSpPr>
            <p:cNvPr id="8681" name="Google Shape;8681;p5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2" name="Google Shape;8682;p5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3" name="Google Shape;8683;p5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4" name="Google Shape;8684;p5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5" name="Google Shape;8685;p5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6" name="Google Shape;8686;p5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7" name="Google Shape;8687;p5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8" name="Google Shape;8688;p5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9" name="Google Shape;8689;p5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90" name="Google Shape;8690;p59"/>
          <p:cNvGrpSpPr/>
          <p:nvPr/>
        </p:nvGrpSpPr>
        <p:grpSpPr>
          <a:xfrm>
            <a:off x="1933711" y="3197724"/>
            <a:ext cx="366389" cy="354481"/>
            <a:chOff x="1954741" y="3212419"/>
            <a:chExt cx="366389" cy="354481"/>
          </a:xfrm>
        </p:grpSpPr>
        <p:sp>
          <p:nvSpPr>
            <p:cNvPr id="8691" name="Google Shape;8691;p5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2" name="Google Shape;8692;p5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3" name="Google Shape;8693;p5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4" name="Google Shape;8694;p5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5" name="Google Shape;8695;p5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6" name="Google Shape;8696;p5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7" name="Google Shape;8697;p5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98" name="Google Shape;8698;p59"/>
          <p:cNvGrpSpPr/>
          <p:nvPr/>
        </p:nvGrpSpPr>
        <p:grpSpPr>
          <a:xfrm>
            <a:off x="3023547" y="3197256"/>
            <a:ext cx="366008" cy="348670"/>
            <a:chOff x="3043239" y="3215626"/>
            <a:chExt cx="366008" cy="348670"/>
          </a:xfrm>
        </p:grpSpPr>
        <p:sp>
          <p:nvSpPr>
            <p:cNvPr id="8699" name="Google Shape;8699;p5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0" name="Google Shape;8700;p5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01" name="Google Shape;8701;p59"/>
          <p:cNvGrpSpPr/>
          <p:nvPr/>
        </p:nvGrpSpPr>
        <p:grpSpPr>
          <a:xfrm>
            <a:off x="4198641" y="3166613"/>
            <a:ext cx="209107" cy="383442"/>
            <a:chOff x="4218333" y="3184982"/>
            <a:chExt cx="209107" cy="383442"/>
          </a:xfrm>
        </p:grpSpPr>
        <p:sp>
          <p:nvSpPr>
            <p:cNvPr id="8702" name="Google Shape;8702;p5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3" name="Google Shape;8703;p5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04" name="Google Shape;8704;p59"/>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05" name="Google Shape;8705;p59"/>
          <p:cNvGrpSpPr/>
          <p:nvPr/>
        </p:nvGrpSpPr>
        <p:grpSpPr>
          <a:xfrm>
            <a:off x="6876953" y="3197637"/>
            <a:ext cx="322917" cy="347876"/>
            <a:chOff x="6896644" y="3216007"/>
            <a:chExt cx="322917" cy="347876"/>
          </a:xfrm>
        </p:grpSpPr>
        <p:sp>
          <p:nvSpPr>
            <p:cNvPr id="8706" name="Google Shape;8706;p5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7" name="Google Shape;8707;p5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8" name="Google Shape;8708;p5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9" name="Google Shape;8709;p5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0" name="Google Shape;8710;p5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1" name="Google Shape;8711;p5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2" name="Google Shape;8712;p5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13" name="Google Shape;8713;p59"/>
          <p:cNvGrpSpPr/>
          <p:nvPr/>
        </p:nvGrpSpPr>
        <p:grpSpPr>
          <a:xfrm>
            <a:off x="7409674" y="3204814"/>
            <a:ext cx="334634" cy="333904"/>
            <a:chOff x="7429366" y="3223183"/>
            <a:chExt cx="334634" cy="333904"/>
          </a:xfrm>
        </p:grpSpPr>
        <p:sp>
          <p:nvSpPr>
            <p:cNvPr id="8714" name="Google Shape;8714;p5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5" name="Google Shape;8715;p5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16" name="Google Shape;8716;p59"/>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17" name="Google Shape;8717;p59"/>
          <p:cNvGrpSpPr/>
          <p:nvPr/>
        </p:nvGrpSpPr>
        <p:grpSpPr>
          <a:xfrm>
            <a:off x="5196764" y="3707114"/>
            <a:ext cx="356196" cy="265631"/>
            <a:chOff x="5216456" y="3725484"/>
            <a:chExt cx="356196" cy="265631"/>
          </a:xfrm>
        </p:grpSpPr>
        <p:sp>
          <p:nvSpPr>
            <p:cNvPr id="8718" name="Google Shape;8718;p5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9" name="Google Shape;8719;p5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20" name="Google Shape;8720;p59"/>
          <p:cNvGrpSpPr/>
          <p:nvPr/>
        </p:nvGrpSpPr>
        <p:grpSpPr>
          <a:xfrm>
            <a:off x="6829701" y="3715625"/>
            <a:ext cx="355053" cy="248038"/>
            <a:chOff x="6849393" y="3733994"/>
            <a:chExt cx="355053" cy="248038"/>
          </a:xfrm>
        </p:grpSpPr>
        <p:sp>
          <p:nvSpPr>
            <p:cNvPr id="8721" name="Google Shape;8721;p5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2" name="Google Shape;8722;p5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3" name="Google Shape;8723;p5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4" name="Google Shape;8724;p5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5" name="Google Shape;8725;p5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26" name="Google Shape;8726;p59"/>
          <p:cNvGrpSpPr/>
          <p:nvPr/>
        </p:nvGrpSpPr>
        <p:grpSpPr>
          <a:xfrm>
            <a:off x="7899305" y="3696318"/>
            <a:ext cx="392111" cy="280206"/>
            <a:chOff x="7918997" y="3714687"/>
            <a:chExt cx="392111" cy="280206"/>
          </a:xfrm>
        </p:grpSpPr>
        <p:sp>
          <p:nvSpPr>
            <p:cNvPr id="8727" name="Google Shape;8727;p5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8" name="Google Shape;8728;p5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9" name="Google Shape;8729;p5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0" name="Google Shape;8730;p5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1" name="Google Shape;8731;p5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32" name="Google Shape;8732;p59"/>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33" name="Google Shape;8733;p59"/>
          <p:cNvGrpSpPr/>
          <p:nvPr/>
        </p:nvGrpSpPr>
        <p:grpSpPr>
          <a:xfrm>
            <a:off x="1389085" y="3662594"/>
            <a:ext cx="357720" cy="355148"/>
            <a:chOff x="1408777" y="3680964"/>
            <a:chExt cx="357720" cy="355148"/>
          </a:xfrm>
        </p:grpSpPr>
        <p:sp>
          <p:nvSpPr>
            <p:cNvPr id="8734" name="Google Shape;8734;p5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5" name="Google Shape;8735;p5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6" name="Google Shape;8736;p5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7" name="Google Shape;8737;p5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8" name="Google Shape;8738;p5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39" name="Google Shape;8739;p59"/>
          <p:cNvGrpSpPr/>
          <p:nvPr/>
        </p:nvGrpSpPr>
        <p:grpSpPr>
          <a:xfrm>
            <a:off x="1933144" y="3662594"/>
            <a:ext cx="357720" cy="355148"/>
            <a:chOff x="1952836" y="3680964"/>
            <a:chExt cx="357720" cy="355148"/>
          </a:xfrm>
        </p:grpSpPr>
        <p:sp>
          <p:nvSpPr>
            <p:cNvPr id="8740" name="Google Shape;8740;p5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1" name="Google Shape;8741;p5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2" name="Google Shape;8742;p5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3" name="Google Shape;8743;p5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4" name="Google Shape;8744;p5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45" name="Google Shape;8745;p59"/>
          <p:cNvGrpSpPr/>
          <p:nvPr/>
        </p:nvGrpSpPr>
        <p:grpSpPr>
          <a:xfrm>
            <a:off x="2477202" y="3662594"/>
            <a:ext cx="357720" cy="355148"/>
            <a:chOff x="2496894" y="3680964"/>
            <a:chExt cx="357720" cy="355148"/>
          </a:xfrm>
        </p:grpSpPr>
        <p:sp>
          <p:nvSpPr>
            <p:cNvPr id="8746" name="Google Shape;8746;p5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7" name="Google Shape;8747;p5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8" name="Google Shape;8748;p5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9" name="Google Shape;8749;p5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0" name="Google Shape;8750;p5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1" name="Google Shape;8751;p59"/>
          <p:cNvGrpSpPr/>
          <p:nvPr/>
        </p:nvGrpSpPr>
        <p:grpSpPr>
          <a:xfrm>
            <a:off x="3021292" y="3662689"/>
            <a:ext cx="356164" cy="355815"/>
            <a:chOff x="3040984" y="3681059"/>
            <a:chExt cx="356164" cy="355815"/>
          </a:xfrm>
        </p:grpSpPr>
        <p:sp>
          <p:nvSpPr>
            <p:cNvPr id="8752" name="Google Shape;8752;p5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3" name="Google Shape;8753;p5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4" name="Google Shape;8754;p5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55" name="Google Shape;8755;p59"/>
          <p:cNvGrpSpPr/>
          <p:nvPr/>
        </p:nvGrpSpPr>
        <p:grpSpPr>
          <a:xfrm>
            <a:off x="3564589" y="3680821"/>
            <a:ext cx="358069" cy="317995"/>
            <a:chOff x="3584280" y="3699191"/>
            <a:chExt cx="358069" cy="317995"/>
          </a:xfrm>
        </p:grpSpPr>
        <p:sp>
          <p:nvSpPr>
            <p:cNvPr id="8756" name="Google Shape;8756;p5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7" name="Google Shape;8757;p5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8" name="Google Shape;8758;p5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9" name="Google Shape;8759;p5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60" name="Google Shape;8760;p59"/>
          <p:cNvGrpSpPr/>
          <p:nvPr/>
        </p:nvGrpSpPr>
        <p:grpSpPr>
          <a:xfrm>
            <a:off x="4109790" y="3662689"/>
            <a:ext cx="355402" cy="354291"/>
            <a:chOff x="4129482" y="3681059"/>
            <a:chExt cx="355402" cy="354291"/>
          </a:xfrm>
        </p:grpSpPr>
        <p:sp>
          <p:nvSpPr>
            <p:cNvPr id="8761" name="Google Shape;8761;p5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2" name="Google Shape;8762;p5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3" name="Google Shape;8763;p5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4" name="Google Shape;8764;p5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65" name="Google Shape;8765;p59"/>
          <p:cNvGrpSpPr/>
          <p:nvPr/>
        </p:nvGrpSpPr>
        <p:grpSpPr>
          <a:xfrm>
            <a:off x="4653849" y="3661927"/>
            <a:ext cx="355434" cy="355815"/>
            <a:chOff x="4673540" y="3680297"/>
            <a:chExt cx="355434" cy="355815"/>
          </a:xfrm>
        </p:grpSpPr>
        <p:sp>
          <p:nvSpPr>
            <p:cNvPr id="8766" name="Google Shape;8766;p5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7" name="Google Shape;8767;p5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8" name="Google Shape;8768;p5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69" name="Google Shape;8769;p59"/>
          <p:cNvGrpSpPr/>
          <p:nvPr/>
        </p:nvGrpSpPr>
        <p:grpSpPr>
          <a:xfrm>
            <a:off x="5759716" y="3680821"/>
            <a:ext cx="317645" cy="318757"/>
            <a:chOff x="5779408" y="3699191"/>
            <a:chExt cx="317645" cy="318757"/>
          </a:xfrm>
        </p:grpSpPr>
        <p:sp>
          <p:nvSpPr>
            <p:cNvPr id="8770" name="Google Shape;8770;p5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1" name="Google Shape;8771;p5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72" name="Google Shape;8772;p59"/>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73" name="Google Shape;8773;p59"/>
          <p:cNvGrpSpPr/>
          <p:nvPr/>
        </p:nvGrpSpPr>
        <p:grpSpPr>
          <a:xfrm>
            <a:off x="7370743" y="3662499"/>
            <a:ext cx="372073" cy="355243"/>
            <a:chOff x="7390435" y="3680868"/>
            <a:chExt cx="372073" cy="355243"/>
          </a:xfrm>
        </p:grpSpPr>
        <p:sp>
          <p:nvSpPr>
            <p:cNvPr id="8774" name="Google Shape;8774;p5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5" name="Google Shape;8775;p5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6" name="Google Shape;8776;p5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7" name="Google Shape;8777;p5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8" name="Google Shape;8778;p5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9" name="Google Shape;8779;p5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0" name="Google Shape;8780;p59"/>
          <p:cNvGrpSpPr/>
          <p:nvPr/>
        </p:nvGrpSpPr>
        <p:grpSpPr>
          <a:xfrm>
            <a:off x="1392301" y="4119346"/>
            <a:ext cx="374709" cy="374010"/>
            <a:chOff x="1421638" y="4125629"/>
            <a:chExt cx="374709" cy="374010"/>
          </a:xfrm>
        </p:grpSpPr>
        <p:sp>
          <p:nvSpPr>
            <p:cNvPr id="8781" name="Google Shape;8781;p5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2" name="Google Shape;8782;p5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3" name="Google Shape;8783;p59"/>
          <p:cNvGrpSpPr/>
          <p:nvPr/>
        </p:nvGrpSpPr>
        <p:grpSpPr>
          <a:xfrm>
            <a:off x="1943917" y="4135255"/>
            <a:ext cx="357720" cy="342192"/>
            <a:chOff x="1973254" y="4156304"/>
            <a:chExt cx="357720" cy="342192"/>
          </a:xfrm>
        </p:grpSpPr>
        <p:sp>
          <p:nvSpPr>
            <p:cNvPr id="8784" name="Google Shape;8784;p5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5" name="Google Shape;8785;p5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6" name="Google Shape;8786;p5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7" name="Google Shape;8787;p5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8" name="Google Shape;8788;p5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9" name="Google Shape;8789;p5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90" name="Google Shape;8790;p59"/>
          <p:cNvGrpSpPr/>
          <p:nvPr/>
        </p:nvGrpSpPr>
        <p:grpSpPr>
          <a:xfrm>
            <a:off x="2494422" y="4136192"/>
            <a:ext cx="341049" cy="340318"/>
            <a:chOff x="2523759" y="4135505"/>
            <a:chExt cx="341049" cy="340318"/>
          </a:xfrm>
        </p:grpSpPr>
        <p:sp>
          <p:nvSpPr>
            <p:cNvPr id="8791" name="Google Shape;8791;p5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2" name="Google Shape;8792;p5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93" name="Google Shape;8793;p59"/>
          <p:cNvGrpSpPr/>
          <p:nvPr/>
        </p:nvGrpSpPr>
        <p:grpSpPr>
          <a:xfrm>
            <a:off x="3011266" y="4131175"/>
            <a:ext cx="392079" cy="350353"/>
            <a:chOff x="3040603" y="4130360"/>
            <a:chExt cx="392079" cy="350353"/>
          </a:xfrm>
        </p:grpSpPr>
        <p:sp>
          <p:nvSpPr>
            <p:cNvPr id="8794" name="Google Shape;8794;p5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5" name="Google Shape;8795;p5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6" name="Google Shape;8796;p5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7" name="Google Shape;8797;p5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8" name="Google Shape;8798;p5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9" name="Google Shape;8799;p5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0" name="Google Shape;8800;p5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1" name="Google Shape;8801;p5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2" name="Google Shape;8802;p5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3" name="Google Shape;8803;p5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4" name="Google Shape;8804;p59"/>
          <p:cNvGrpSpPr/>
          <p:nvPr/>
        </p:nvGrpSpPr>
        <p:grpSpPr>
          <a:xfrm>
            <a:off x="3632807" y="4136192"/>
            <a:ext cx="232955" cy="340318"/>
            <a:chOff x="3662144" y="4135505"/>
            <a:chExt cx="232955" cy="340318"/>
          </a:xfrm>
        </p:grpSpPr>
        <p:sp>
          <p:nvSpPr>
            <p:cNvPr id="8805" name="Google Shape;8805;p5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6" name="Google Shape;8806;p5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7" name="Google Shape;8807;p5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8" name="Google Shape;8808;p5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9" name="Google Shape;8809;p59"/>
          <p:cNvGrpSpPr/>
          <p:nvPr/>
        </p:nvGrpSpPr>
        <p:grpSpPr>
          <a:xfrm>
            <a:off x="4119801" y="4122029"/>
            <a:ext cx="344065" cy="368644"/>
            <a:chOff x="4149138" y="4121151"/>
            <a:chExt cx="344065" cy="368644"/>
          </a:xfrm>
        </p:grpSpPr>
        <p:sp>
          <p:nvSpPr>
            <p:cNvPr id="8810" name="Google Shape;8810;p5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1" name="Google Shape;8811;p5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2" name="Google Shape;8812;p5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3" name="Google Shape;8813;p5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4" name="Google Shape;8814;p5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5" name="Google Shape;8815;p5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6" name="Google Shape;8816;p5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7" name="Google Shape;8817;p5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8" name="Google Shape;8818;p5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9" name="Google Shape;8819;p5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0" name="Google Shape;8820;p5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1" name="Google Shape;8821;p5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22" name="Google Shape;8822;p59"/>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823" name="Google Shape;8823;p59"/>
          <p:cNvGrpSpPr/>
          <p:nvPr/>
        </p:nvGrpSpPr>
        <p:grpSpPr>
          <a:xfrm>
            <a:off x="5176925" y="4174949"/>
            <a:ext cx="397763" cy="262804"/>
            <a:chOff x="5206262" y="4174817"/>
            <a:chExt cx="397763" cy="262804"/>
          </a:xfrm>
        </p:grpSpPr>
        <p:sp>
          <p:nvSpPr>
            <p:cNvPr id="8824" name="Google Shape;8824;p5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5" name="Google Shape;8825;p5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6" name="Google Shape;8826;p5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7" name="Google Shape;8827;p5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8" name="Google Shape;8828;p5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9" name="Google Shape;8829;p5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0" name="Google Shape;8830;p5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31" name="Google Shape;8831;p59"/>
          <p:cNvGrpSpPr/>
          <p:nvPr/>
        </p:nvGrpSpPr>
        <p:grpSpPr>
          <a:xfrm>
            <a:off x="5698279" y="4161342"/>
            <a:ext cx="440505" cy="290018"/>
            <a:chOff x="5727616" y="4204699"/>
            <a:chExt cx="440505" cy="290018"/>
          </a:xfrm>
        </p:grpSpPr>
        <p:sp>
          <p:nvSpPr>
            <p:cNvPr id="8832" name="Google Shape;8832;p5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3" name="Google Shape;8833;p5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4" name="Google Shape;8834;p5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5" name="Google Shape;8835;p5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6" name="Google Shape;8836;p5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7" name="Google Shape;8837;p5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8" name="Google Shape;8838;p5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9" name="Google Shape;8839;p5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0" name="Google Shape;8840;p59"/>
          <p:cNvGrpSpPr/>
          <p:nvPr/>
        </p:nvGrpSpPr>
        <p:grpSpPr>
          <a:xfrm>
            <a:off x="6380726" y="4124093"/>
            <a:ext cx="159950" cy="364516"/>
            <a:chOff x="6410063" y="4135124"/>
            <a:chExt cx="159950" cy="364516"/>
          </a:xfrm>
        </p:grpSpPr>
        <p:sp>
          <p:nvSpPr>
            <p:cNvPr id="8841" name="Google Shape;8841;p5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2" name="Google Shape;8842;p5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3" name="Google Shape;8843;p5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4" name="Google Shape;8844;p5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5" name="Google Shape;8845;p59"/>
          <p:cNvGrpSpPr/>
          <p:nvPr/>
        </p:nvGrpSpPr>
        <p:grpSpPr>
          <a:xfrm>
            <a:off x="6641065" y="4124284"/>
            <a:ext cx="214378" cy="364135"/>
            <a:chOff x="6924652" y="4135505"/>
            <a:chExt cx="214378" cy="364135"/>
          </a:xfrm>
        </p:grpSpPr>
        <p:sp>
          <p:nvSpPr>
            <p:cNvPr id="8846" name="Google Shape;8846;p5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7" name="Google Shape;8847;p5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8" name="Google Shape;8848;p5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9" name="Google Shape;8849;p5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50" name="Google Shape;8850;p59"/>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You can </a:t>
            </a:r>
            <a:r>
              <a:rPr lang="en-GB" sz="1100" b="1">
                <a:solidFill>
                  <a:schemeClr val="hlink"/>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604020202020204"/>
              <a:buNone/>
            </a:pPr>
            <a:r>
              <a:rPr lang="en-GB" sz="1100">
                <a:solidFill>
                  <a:schemeClr val="lt1"/>
                </a:solidFill>
              </a:rPr>
              <a:t>You can </a:t>
            </a:r>
            <a:r>
              <a:rPr lang="en-GB" sz="1100" b="1">
                <a:solidFill>
                  <a:schemeClr val="hlink"/>
                </a:solidFill>
              </a:rPr>
              <a:t>change the stroke and fill color</a:t>
            </a:r>
            <a:r>
              <a:rPr lang="en-GB" sz="1100">
                <a:solidFill>
                  <a:schemeClr val="lt1"/>
                </a:solidFill>
              </a:rPr>
              <a:t>; just select the icon and click on the </a:t>
            </a:r>
            <a:r>
              <a:rPr lang="en-GB" sz="1100" b="1">
                <a:solidFill>
                  <a:schemeClr val="hlink"/>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hlink"/>
                </a:solidFill>
                <a:uFill>
                  <a:noFill/>
                </a:uFill>
                <a:hlinkClick r:id="rId1"/>
              </a:rPr>
              <a:t>Flaticon’s extension</a:t>
            </a:r>
            <a:r>
              <a:rPr lang="en-GB" sz="1100">
                <a:solidFill>
                  <a:schemeClr val="lt1"/>
                </a:solidFill>
              </a:rPr>
              <a:t>, allowing you to customize and add even more icons.</a:t>
            </a:r>
            <a:br>
              <a:rPr lang="en-GB" sz="1100">
                <a:solidFill>
                  <a:srgbClr val="435D74"/>
                </a:solidFill>
              </a:rPr>
            </a:br>
            <a:endParaRPr sz="1100">
              <a:solidFill>
                <a:srgbClr val="435D74"/>
              </a:solidFill>
            </a:endParaRPr>
          </a:p>
        </p:txBody>
      </p:sp>
      <p:sp>
        <p:nvSpPr>
          <p:cNvPr id="8851" name="Google Shape;8851;p59"/>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...and our sets of editable icons</a:t>
            </a:r>
            <a:endParaRPr lang="en-GB">
              <a:solidFill>
                <a:schemeClr val="lt1"/>
              </a:solidFill>
            </a:endParaRPr>
          </a:p>
        </p:txBody>
      </p:sp>
      <p:grpSp>
        <p:nvGrpSpPr>
          <p:cNvPr id="8852" name="Google Shape;8852;p59"/>
          <p:cNvGrpSpPr/>
          <p:nvPr/>
        </p:nvGrpSpPr>
        <p:grpSpPr>
          <a:xfrm>
            <a:off x="841240" y="4119220"/>
            <a:ext cx="374177" cy="374263"/>
            <a:chOff x="775325" y="4143525"/>
            <a:chExt cx="468776" cy="468884"/>
          </a:xfrm>
        </p:grpSpPr>
        <p:sp>
          <p:nvSpPr>
            <p:cNvPr id="8853" name="Google Shape;8853;p59"/>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4" name="Google Shape;8854;p59"/>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5" name="Google Shape;8855;p59"/>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6" name="Google Shape;8856;p59"/>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57" name="Google Shape;8857;p59"/>
          <p:cNvGrpSpPr/>
          <p:nvPr/>
        </p:nvGrpSpPr>
        <p:grpSpPr>
          <a:xfrm>
            <a:off x="7015917" y="4114633"/>
            <a:ext cx="219464" cy="383437"/>
            <a:chOff x="1426400" y="1814750"/>
            <a:chExt cx="407850" cy="712575"/>
          </a:xfrm>
        </p:grpSpPr>
        <p:sp>
          <p:nvSpPr>
            <p:cNvPr id="8858" name="Google Shape;8858;p59"/>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9" name="Google Shape;8859;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0" name="Google Shape;8860;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1" name="Google Shape;8861;p59"/>
          <p:cNvGrpSpPr/>
          <p:nvPr/>
        </p:nvGrpSpPr>
        <p:grpSpPr>
          <a:xfrm>
            <a:off x="7391519" y="4149408"/>
            <a:ext cx="313833" cy="313887"/>
            <a:chOff x="1910075" y="2021700"/>
            <a:chExt cx="583225" cy="583325"/>
          </a:xfrm>
        </p:grpSpPr>
        <p:sp>
          <p:nvSpPr>
            <p:cNvPr id="8862" name="Google Shape;8862;p59"/>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3" name="Google Shape;8863;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4" name="Google Shape;8864;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5" name="Google Shape;8865;p59"/>
          <p:cNvGrpSpPr/>
          <p:nvPr/>
        </p:nvGrpSpPr>
        <p:grpSpPr>
          <a:xfrm>
            <a:off x="7861486" y="4189187"/>
            <a:ext cx="441255" cy="234329"/>
            <a:chOff x="2749275" y="2099575"/>
            <a:chExt cx="820025" cy="435475"/>
          </a:xfrm>
        </p:grpSpPr>
        <p:sp>
          <p:nvSpPr>
            <p:cNvPr id="8866" name="Google Shape;8866;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7" name="Google Shape;8867;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8" name="Google Shape;8868;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9" name="Google Shape;8869;p59"/>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8873" name="Shape 8873"/>
        <p:cNvGrpSpPr/>
        <p:nvPr/>
      </p:nvGrpSpPr>
      <p:grpSpPr>
        <a:xfrm>
          <a:off x="0" y="0"/>
          <a:ext cx="0" cy="0"/>
          <a:chOff x="0" y="0"/>
          <a:chExt cx="0" cy="0"/>
        </a:xfrm>
      </p:grpSpPr>
      <p:grpSp>
        <p:nvGrpSpPr>
          <p:cNvPr id="8874" name="Google Shape;8874;p60"/>
          <p:cNvGrpSpPr/>
          <p:nvPr/>
        </p:nvGrpSpPr>
        <p:grpSpPr>
          <a:xfrm>
            <a:off x="1989449" y="4101269"/>
            <a:ext cx="374774" cy="346073"/>
            <a:chOff x="1989449" y="4282269"/>
            <a:chExt cx="374774" cy="346073"/>
          </a:xfrm>
        </p:grpSpPr>
        <p:sp>
          <p:nvSpPr>
            <p:cNvPr id="8875" name="Google Shape;8875;p6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6" name="Google Shape;8876;p6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7" name="Google Shape;8877;p6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8" name="Google Shape;8878;p6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9" name="Google Shape;8879;p6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80" name="Google Shape;8880;p60"/>
          <p:cNvGrpSpPr/>
          <p:nvPr/>
        </p:nvGrpSpPr>
        <p:grpSpPr>
          <a:xfrm>
            <a:off x="2487439" y="4099740"/>
            <a:ext cx="198775" cy="348972"/>
            <a:chOff x="2487439" y="4280740"/>
            <a:chExt cx="198775" cy="348972"/>
          </a:xfrm>
        </p:grpSpPr>
        <p:sp>
          <p:nvSpPr>
            <p:cNvPr id="8881" name="Google Shape;8881;p6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2" name="Google Shape;8882;p6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3" name="Google Shape;8883;p6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4" name="Google Shape;8884;p6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85" name="Google Shape;8885;p60"/>
          <p:cNvGrpSpPr/>
          <p:nvPr/>
        </p:nvGrpSpPr>
        <p:grpSpPr>
          <a:xfrm>
            <a:off x="2810958" y="4092923"/>
            <a:ext cx="353145" cy="361873"/>
            <a:chOff x="2810958" y="4273923"/>
            <a:chExt cx="353145" cy="361873"/>
          </a:xfrm>
        </p:grpSpPr>
        <p:sp>
          <p:nvSpPr>
            <p:cNvPr id="8886" name="Google Shape;8886;p6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7" name="Google Shape;8887;p6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8" name="Google Shape;8888;p6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9" name="Google Shape;8889;p6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0" name="Google Shape;8890;p6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1" name="Google Shape;8891;p6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2" name="Google Shape;8892;p6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93" name="Google Shape;8893;p60"/>
          <p:cNvGrpSpPr/>
          <p:nvPr/>
        </p:nvGrpSpPr>
        <p:grpSpPr>
          <a:xfrm>
            <a:off x="6275635" y="4101651"/>
            <a:ext cx="209383" cy="366778"/>
            <a:chOff x="6275635" y="4282651"/>
            <a:chExt cx="209383" cy="366778"/>
          </a:xfrm>
        </p:grpSpPr>
        <p:sp>
          <p:nvSpPr>
            <p:cNvPr id="8894" name="Google Shape;8894;p6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5" name="Google Shape;8895;p6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96" name="Google Shape;8896;p60"/>
          <p:cNvGrpSpPr/>
          <p:nvPr/>
        </p:nvGrpSpPr>
        <p:grpSpPr>
          <a:xfrm>
            <a:off x="6701186" y="4102033"/>
            <a:ext cx="280292" cy="366396"/>
            <a:chOff x="6701186" y="4283033"/>
            <a:chExt cx="280292" cy="366396"/>
          </a:xfrm>
        </p:grpSpPr>
        <p:sp>
          <p:nvSpPr>
            <p:cNvPr id="8897" name="Google Shape;8897;p6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8" name="Google Shape;8898;p6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99" name="Google Shape;8899;p60"/>
          <p:cNvGrpSpPr/>
          <p:nvPr/>
        </p:nvGrpSpPr>
        <p:grpSpPr>
          <a:xfrm>
            <a:off x="2609571" y="3643958"/>
            <a:ext cx="373627" cy="347347"/>
            <a:chOff x="2609571" y="3824958"/>
            <a:chExt cx="373627" cy="347347"/>
          </a:xfrm>
        </p:grpSpPr>
        <p:sp>
          <p:nvSpPr>
            <p:cNvPr id="8900" name="Google Shape;8900;p6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1" name="Google Shape;8901;p6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02" name="Google Shape;8902;p6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03" name="Google Shape;8903;p60"/>
          <p:cNvGrpSpPr/>
          <p:nvPr/>
        </p:nvGrpSpPr>
        <p:grpSpPr>
          <a:xfrm>
            <a:off x="916127" y="3626056"/>
            <a:ext cx="221902" cy="380795"/>
            <a:chOff x="916127" y="3807056"/>
            <a:chExt cx="221902" cy="380795"/>
          </a:xfrm>
        </p:grpSpPr>
        <p:sp>
          <p:nvSpPr>
            <p:cNvPr id="8904" name="Google Shape;8904;p6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5" name="Google Shape;8905;p6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6" name="Google Shape;8906;p6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7" name="Google Shape;8907;p6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08" name="Google Shape;8908;p6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9" name="Google Shape;8909;p6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10" name="Google Shape;8910;p60"/>
          <p:cNvGrpSpPr/>
          <p:nvPr/>
        </p:nvGrpSpPr>
        <p:grpSpPr>
          <a:xfrm>
            <a:off x="3513010" y="3635134"/>
            <a:ext cx="362223" cy="361108"/>
            <a:chOff x="3513010" y="3816134"/>
            <a:chExt cx="362223" cy="361108"/>
          </a:xfrm>
        </p:grpSpPr>
        <p:sp>
          <p:nvSpPr>
            <p:cNvPr id="8911" name="Google Shape;8911;p6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2" name="Google Shape;8912;p6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3" name="Google Shape;8913;p6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4" name="Google Shape;8914;p6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15" name="Google Shape;8915;p60"/>
          <p:cNvGrpSpPr/>
          <p:nvPr/>
        </p:nvGrpSpPr>
        <p:grpSpPr>
          <a:xfrm>
            <a:off x="3950316" y="3639307"/>
            <a:ext cx="369805" cy="353782"/>
            <a:chOff x="3950316" y="3820307"/>
            <a:chExt cx="369805" cy="353782"/>
          </a:xfrm>
        </p:grpSpPr>
        <p:sp>
          <p:nvSpPr>
            <p:cNvPr id="8916" name="Google Shape;8916;p6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7" name="Google Shape;8917;p6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8" name="Google Shape;8918;p6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9" name="Google Shape;8919;p6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20" name="Google Shape;8920;p60"/>
          <p:cNvGrpSpPr/>
          <p:nvPr/>
        </p:nvGrpSpPr>
        <p:grpSpPr>
          <a:xfrm>
            <a:off x="1761909" y="3630961"/>
            <a:ext cx="307974" cy="371716"/>
            <a:chOff x="1761909" y="3811961"/>
            <a:chExt cx="307974" cy="371716"/>
          </a:xfrm>
        </p:grpSpPr>
        <p:sp>
          <p:nvSpPr>
            <p:cNvPr id="8921" name="Google Shape;8921;p6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2" name="Google Shape;8922;p6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3" name="Google Shape;8923;p6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4" name="Google Shape;8924;p6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5" name="Google Shape;8925;p6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6" name="Google Shape;8926;p6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7" name="Google Shape;8927;p6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8" name="Google Shape;8928;p6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9" name="Google Shape;8929;p6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0" name="Google Shape;8930;p6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1" name="Google Shape;8931;p60"/>
          <p:cNvGrpSpPr/>
          <p:nvPr/>
        </p:nvGrpSpPr>
        <p:grpSpPr>
          <a:xfrm>
            <a:off x="5373342" y="3627935"/>
            <a:ext cx="231395" cy="353145"/>
            <a:chOff x="5373342" y="3808935"/>
            <a:chExt cx="231395" cy="353145"/>
          </a:xfrm>
        </p:grpSpPr>
        <p:sp>
          <p:nvSpPr>
            <p:cNvPr id="8932" name="Google Shape;8932;p6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3" name="Google Shape;8933;p6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4" name="Google Shape;8934;p6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5" name="Google Shape;8935;p6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6" name="Google Shape;8936;p6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7" name="Google Shape;8937;p6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8" name="Google Shape;8938;p6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9" name="Google Shape;8939;p6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0" name="Google Shape;8940;p6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41" name="Google Shape;8941;p6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42" name="Google Shape;8942;p60"/>
          <p:cNvGrpSpPr/>
          <p:nvPr/>
        </p:nvGrpSpPr>
        <p:grpSpPr>
          <a:xfrm>
            <a:off x="5833775" y="3628445"/>
            <a:ext cx="235185" cy="352253"/>
            <a:chOff x="5833775" y="3809445"/>
            <a:chExt cx="235185" cy="352253"/>
          </a:xfrm>
        </p:grpSpPr>
        <p:sp>
          <p:nvSpPr>
            <p:cNvPr id="8943" name="Google Shape;8943;p6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4" name="Google Shape;8944;p6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5" name="Google Shape;8945;p6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46" name="Google Shape;8946;p60"/>
          <p:cNvGrpSpPr/>
          <p:nvPr/>
        </p:nvGrpSpPr>
        <p:grpSpPr>
          <a:xfrm>
            <a:off x="4942472" y="3628318"/>
            <a:ext cx="238976" cy="352762"/>
            <a:chOff x="4942472" y="3809318"/>
            <a:chExt cx="238976" cy="352762"/>
          </a:xfrm>
        </p:grpSpPr>
        <p:sp>
          <p:nvSpPr>
            <p:cNvPr id="8947" name="Google Shape;8947;p6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8" name="Google Shape;8948;p6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9" name="Google Shape;8949;p6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0" name="Google Shape;8950;p6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1" name="Google Shape;8951;p6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2" name="Google Shape;8952;p6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3" name="Google Shape;8953;p6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54" name="Google Shape;8954;p60"/>
          <p:cNvGrpSpPr/>
          <p:nvPr/>
        </p:nvGrpSpPr>
        <p:grpSpPr>
          <a:xfrm>
            <a:off x="6266525" y="3626788"/>
            <a:ext cx="260223" cy="353527"/>
            <a:chOff x="6266525" y="3807788"/>
            <a:chExt cx="260223" cy="353527"/>
          </a:xfrm>
        </p:grpSpPr>
        <p:sp>
          <p:nvSpPr>
            <p:cNvPr id="8955" name="Google Shape;8955;p6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6" name="Google Shape;8956;p6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7" name="Google Shape;8957;p6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8" name="Google Shape;8958;p6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59" name="Google Shape;8959;p6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60" name="Google Shape;8960;p60"/>
          <p:cNvGrpSpPr/>
          <p:nvPr/>
        </p:nvGrpSpPr>
        <p:grpSpPr>
          <a:xfrm>
            <a:off x="7184363" y="3628604"/>
            <a:ext cx="202184" cy="352762"/>
            <a:chOff x="7184363" y="3809604"/>
            <a:chExt cx="202184" cy="352762"/>
          </a:xfrm>
        </p:grpSpPr>
        <p:sp>
          <p:nvSpPr>
            <p:cNvPr id="8961" name="Google Shape;8961;p6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2" name="Google Shape;8962;p6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63" name="Google Shape;8963;p60"/>
          <p:cNvGrpSpPr/>
          <p:nvPr/>
        </p:nvGrpSpPr>
        <p:grpSpPr>
          <a:xfrm>
            <a:off x="7571624" y="3627935"/>
            <a:ext cx="292047" cy="352762"/>
            <a:chOff x="7571624" y="3808935"/>
            <a:chExt cx="292047" cy="352762"/>
          </a:xfrm>
        </p:grpSpPr>
        <p:sp>
          <p:nvSpPr>
            <p:cNvPr id="8964" name="Google Shape;8964;p6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5" name="Google Shape;8965;p6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6" name="Google Shape;8966;p6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7" name="Google Shape;8967;p6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8" name="Google Shape;8968;p6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9" name="Google Shape;8969;p6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0" name="Google Shape;8970;p60"/>
          <p:cNvGrpSpPr/>
          <p:nvPr/>
        </p:nvGrpSpPr>
        <p:grpSpPr>
          <a:xfrm>
            <a:off x="2174559" y="3175116"/>
            <a:ext cx="364135" cy="359930"/>
            <a:chOff x="2174559" y="3356116"/>
            <a:chExt cx="364135" cy="359930"/>
          </a:xfrm>
        </p:grpSpPr>
        <p:sp>
          <p:nvSpPr>
            <p:cNvPr id="8971" name="Google Shape;8971;p6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2" name="Google Shape;8972;p6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3" name="Google Shape;8973;p60"/>
          <p:cNvGrpSpPr/>
          <p:nvPr/>
        </p:nvGrpSpPr>
        <p:grpSpPr>
          <a:xfrm>
            <a:off x="1731934" y="3174639"/>
            <a:ext cx="368371" cy="361554"/>
            <a:chOff x="1731934" y="3355639"/>
            <a:chExt cx="368371" cy="361554"/>
          </a:xfrm>
        </p:grpSpPr>
        <p:sp>
          <p:nvSpPr>
            <p:cNvPr id="8974" name="Google Shape;8974;p6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5" name="Google Shape;8975;p6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6" name="Google Shape;8976;p60"/>
          <p:cNvGrpSpPr/>
          <p:nvPr/>
        </p:nvGrpSpPr>
        <p:grpSpPr>
          <a:xfrm>
            <a:off x="3990517" y="3173173"/>
            <a:ext cx="279559" cy="363402"/>
            <a:chOff x="3990517" y="3354173"/>
            <a:chExt cx="279559" cy="363402"/>
          </a:xfrm>
        </p:grpSpPr>
        <p:sp>
          <p:nvSpPr>
            <p:cNvPr id="8977" name="Google Shape;8977;p6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8" name="Google Shape;8978;p6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9" name="Google Shape;8979;p6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80" name="Google Shape;8980;p60"/>
          <p:cNvGrpSpPr/>
          <p:nvPr/>
        </p:nvGrpSpPr>
        <p:grpSpPr>
          <a:xfrm>
            <a:off x="3497847" y="3236374"/>
            <a:ext cx="379680" cy="237606"/>
            <a:chOff x="3497847" y="3417374"/>
            <a:chExt cx="379680" cy="237606"/>
          </a:xfrm>
        </p:grpSpPr>
        <p:sp>
          <p:nvSpPr>
            <p:cNvPr id="8981" name="Google Shape;8981;p6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2" name="Google Shape;8982;p6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3" name="Google Shape;8983;p6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4" name="Google Shape;8984;p6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85" name="Google Shape;8985;p60"/>
          <p:cNvGrpSpPr/>
          <p:nvPr/>
        </p:nvGrpSpPr>
        <p:grpSpPr>
          <a:xfrm>
            <a:off x="2612597" y="3186075"/>
            <a:ext cx="376271" cy="337982"/>
            <a:chOff x="2612597" y="3367075"/>
            <a:chExt cx="376271" cy="337982"/>
          </a:xfrm>
        </p:grpSpPr>
        <p:sp>
          <p:nvSpPr>
            <p:cNvPr id="8986" name="Google Shape;8986;p6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7" name="Google Shape;8987;p6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88" name="Google Shape;8988;p60"/>
          <p:cNvGrpSpPr/>
          <p:nvPr/>
        </p:nvGrpSpPr>
        <p:grpSpPr>
          <a:xfrm>
            <a:off x="3071914" y="3183431"/>
            <a:ext cx="343652" cy="342505"/>
            <a:chOff x="3071914" y="3364431"/>
            <a:chExt cx="343652" cy="342505"/>
          </a:xfrm>
        </p:grpSpPr>
        <p:sp>
          <p:nvSpPr>
            <p:cNvPr id="8989" name="Google Shape;8989;p6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0" name="Google Shape;8990;p6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1" name="Google Shape;8991;p6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2" name="Google Shape;8992;p6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6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94" name="Google Shape;8994;p60"/>
          <p:cNvGrpSpPr/>
          <p:nvPr/>
        </p:nvGrpSpPr>
        <p:grpSpPr>
          <a:xfrm>
            <a:off x="897141" y="3178875"/>
            <a:ext cx="257962" cy="352762"/>
            <a:chOff x="897141" y="3359875"/>
            <a:chExt cx="257962" cy="352762"/>
          </a:xfrm>
        </p:grpSpPr>
        <p:sp>
          <p:nvSpPr>
            <p:cNvPr id="8995" name="Google Shape;8995;p6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6" name="Google Shape;8996;p6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7" name="Google Shape;8997;p6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8" name="Google Shape;8998;p6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9" name="Google Shape;8999;p6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0" name="Google Shape;9000;p6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1" name="Google Shape;9001;p6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2" name="Google Shape;9002;p6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03" name="Google Shape;9003;p60"/>
          <p:cNvGrpSpPr/>
          <p:nvPr/>
        </p:nvGrpSpPr>
        <p:grpSpPr>
          <a:xfrm>
            <a:off x="1333682" y="3163330"/>
            <a:ext cx="271213" cy="383088"/>
            <a:chOff x="1333682" y="3344330"/>
            <a:chExt cx="271213" cy="383088"/>
          </a:xfrm>
        </p:grpSpPr>
        <p:sp>
          <p:nvSpPr>
            <p:cNvPr id="9004" name="Google Shape;9004;p6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5" name="Google Shape;9005;p6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6" name="Google Shape;9006;p6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7" name="Google Shape;9007;p6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8" name="Google Shape;9008;p6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6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6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1" name="Google Shape;9011;p6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2" name="Google Shape;9012;p6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3" name="Google Shape;9013;p6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4" name="Google Shape;9014;p6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5" name="Google Shape;9015;p60"/>
          <p:cNvGrpSpPr/>
          <p:nvPr/>
        </p:nvGrpSpPr>
        <p:grpSpPr>
          <a:xfrm>
            <a:off x="6664394" y="3165974"/>
            <a:ext cx="353113" cy="351998"/>
            <a:chOff x="6664394" y="3346974"/>
            <a:chExt cx="353113" cy="351998"/>
          </a:xfrm>
        </p:grpSpPr>
        <p:sp>
          <p:nvSpPr>
            <p:cNvPr id="9016" name="Google Shape;9016;p6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7" name="Google Shape;9017;p6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8" name="Google Shape;9018;p6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6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6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21" name="Google Shape;9021;p60"/>
          <p:cNvGrpSpPr/>
          <p:nvPr/>
        </p:nvGrpSpPr>
        <p:grpSpPr>
          <a:xfrm>
            <a:off x="849741" y="1778307"/>
            <a:ext cx="399398" cy="375443"/>
            <a:chOff x="849741" y="1959307"/>
            <a:chExt cx="399398" cy="375443"/>
          </a:xfrm>
        </p:grpSpPr>
        <p:sp>
          <p:nvSpPr>
            <p:cNvPr id="9022" name="Google Shape;9022;p6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3" name="Google Shape;9023;p6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24" name="Google Shape;9024;p60"/>
          <p:cNvGrpSpPr/>
          <p:nvPr/>
        </p:nvGrpSpPr>
        <p:grpSpPr>
          <a:xfrm>
            <a:off x="1284212" y="1782766"/>
            <a:ext cx="379489" cy="366046"/>
            <a:chOff x="1284212" y="1963766"/>
            <a:chExt cx="379489" cy="366046"/>
          </a:xfrm>
        </p:grpSpPr>
        <p:sp>
          <p:nvSpPr>
            <p:cNvPr id="9025" name="Google Shape;9025;p6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6" name="Google Shape;9026;p6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27" name="Google Shape;9027;p60"/>
          <p:cNvGrpSpPr/>
          <p:nvPr/>
        </p:nvGrpSpPr>
        <p:grpSpPr>
          <a:xfrm>
            <a:off x="3037766" y="1788564"/>
            <a:ext cx="370219" cy="354928"/>
            <a:chOff x="3037766" y="1969564"/>
            <a:chExt cx="370219" cy="354928"/>
          </a:xfrm>
        </p:grpSpPr>
        <p:sp>
          <p:nvSpPr>
            <p:cNvPr id="9028" name="Google Shape;9028;p6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9" name="Google Shape;9029;p6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0" name="Google Shape;9030;p6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1" name="Google Shape;9031;p6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32" name="Google Shape;9032;p60"/>
          <p:cNvGrpSpPr/>
          <p:nvPr/>
        </p:nvGrpSpPr>
        <p:grpSpPr>
          <a:xfrm>
            <a:off x="3982553" y="1790730"/>
            <a:ext cx="304566" cy="350501"/>
            <a:chOff x="3982553" y="1971730"/>
            <a:chExt cx="304566" cy="350501"/>
          </a:xfrm>
        </p:grpSpPr>
        <p:sp>
          <p:nvSpPr>
            <p:cNvPr id="9033" name="Google Shape;9033;p6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4" name="Google Shape;9034;p6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35" name="Google Shape;9035;p60"/>
          <p:cNvGrpSpPr/>
          <p:nvPr/>
        </p:nvGrpSpPr>
        <p:grpSpPr>
          <a:xfrm>
            <a:off x="2567841" y="1813124"/>
            <a:ext cx="399812" cy="306477"/>
            <a:chOff x="2567841" y="1994124"/>
            <a:chExt cx="399812" cy="306477"/>
          </a:xfrm>
        </p:grpSpPr>
        <p:sp>
          <p:nvSpPr>
            <p:cNvPr id="9036" name="Google Shape;9036;p6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6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8" name="Google Shape;9038;p6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39" name="Google Shape;9039;p60"/>
          <p:cNvGrpSpPr/>
          <p:nvPr/>
        </p:nvGrpSpPr>
        <p:grpSpPr>
          <a:xfrm>
            <a:off x="2212084" y="1779358"/>
            <a:ext cx="324698" cy="372863"/>
            <a:chOff x="2212084" y="1960358"/>
            <a:chExt cx="324698" cy="372863"/>
          </a:xfrm>
        </p:grpSpPr>
        <p:sp>
          <p:nvSpPr>
            <p:cNvPr id="9040" name="Google Shape;9040;p6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1" name="Google Shape;9041;p6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2" name="Google Shape;9042;p6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43" name="Google Shape;9043;p60"/>
          <p:cNvGrpSpPr/>
          <p:nvPr/>
        </p:nvGrpSpPr>
        <p:grpSpPr>
          <a:xfrm>
            <a:off x="1805901" y="1779358"/>
            <a:ext cx="284847" cy="373627"/>
            <a:chOff x="1805901" y="1960358"/>
            <a:chExt cx="284847" cy="373627"/>
          </a:xfrm>
        </p:grpSpPr>
        <p:sp>
          <p:nvSpPr>
            <p:cNvPr id="9044" name="Google Shape;9044;p6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5" name="Google Shape;9045;p6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46" name="Google Shape;9046;p6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7" name="Google Shape;9047;p6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8" name="Google Shape;9048;p6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49" name="Google Shape;9049;p60"/>
          <p:cNvGrpSpPr/>
          <p:nvPr/>
        </p:nvGrpSpPr>
        <p:grpSpPr>
          <a:xfrm>
            <a:off x="6656812" y="1848388"/>
            <a:ext cx="368690" cy="245793"/>
            <a:chOff x="6656812" y="2029388"/>
            <a:chExt cx="368690" cy="245793"/>
          </a:xfrm>
        </p:grpSpPr>
        <p:sp>
          <p:nvSpPr>
            <p:cNvPr id="9050" name="Google Shape;9050;p6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1" name="Google Shape;9051;p6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2" name="Google Shape;9052;p6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6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4" name="Google Shape;9054;p6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5" name="Google Shape;9055;p6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6" name="Google Shape;9056;p6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7" name="Google Shape;9057;p6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8" name="Google Shape;9058;p6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9" name="Google Shape;9059;p6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0" name="Google Shape;9060;p60"/>
          <p:cNvGrpSpPr/>
          <p:nvPr/>
        </p:nvGrpSpPr>
        <p:grpSpPr>
          <a:xfrm>
            <a:off x="4869651" y="1831218"/>
            <a:ext cx="376654" cy="281566"/>
            <a:chOff x="4869651" y="2012218"/>
            <a:chExt cx="376654" cy="281566"/>
          </a:xfrm>
        </p:grpSpPr>
        <p:sp>
          <p:nvSpPr>
            <p:cNvPr id="9061" name="Google Shape;9061;p6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2" name="Google Shape;9062;p6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3" name="Google Shape;9063;p6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4" name="Google Shape;9064;p6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5" name="Google Shape;9065;p60"/>
          <p:cNvGrpSpPr/>
          <p:nvPr/>
        </p:nvGrpSpPr>
        <p:grpSpPr>
          <a:xfrm>
            <a:off x="5306224" y="1831313"/>
            <a:ext cx="367925" cy="281694"/>
            <a:chOff x="5306224" y="2012313"/>
            <a:chExt cx="367925" cy="281694"/>
          </a:xfrm>
        </p:grpSpPr>
        <p:sp>
          <p:nvSpPr>
            <p:cNvPr id="9066" name="Google Shape;9066;p6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7" name="Google Shape;9067;p6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68" name="Google Shape;9068;p6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69" name="Google Shape;9069;p60"/>
          <p:cNvGrpSpPr/>
          <p:nvPr/>
        </p:nvGrpSpPr>
        <p:grpSpPr>
          <a:xfrm>
            <a:off x="6195998" y="1802102"/>
            <a:ext cx="368308" cy="338746"/>
            <a:chOff x="6195998" y="1983102"/>
            <a:chExt cx="368308" cy="338746"/>
          </a:xfrm>
        </p:grpSpPr>
        <p:sp>
          <p:nvSpPr>
            <p:cNvPr id="9070" name="Google Shape;9070;p6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1" name="Google Shape;9071;p6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6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73" name="Google Shape;9073;p60"/>
          <p:cNvGrpSpPr/>
          <p:nvPr/>
        </p:nvGrpSpPr>
        <p:grpSpPr>
          <a:xfrm>
            <a:off x="7542031" y="1830835"/>
            <a:ext cx="369072" cy="280037"/>
            <a:chOff x="7542031" y="2011835"/>
            <a:chExt cx="369072" cy="280037"/>
          </a:xfrm>
        </p:grpSpPr>
        <p:sp>
          <p:nvSpPr>
            <p:cNvPr id="9074" name="Google Shape;9074;p6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5" name="Google Shape;9075;p6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6" name="Google Shape;9076;p6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7" name="Google Shape;9077;p6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8" name="Google Shape;9078;p6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9" name="Google Shape;9079;p6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0" name="Google Shape;9080;p6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1" name="Google Shape;9081;p6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2" name="Google Shape;9082;p6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83" name="Google Shape;9083;p60"/>
          <p:cNvGrpSpPr/>
          <p:nvPr/>
        </p:nvGrpSpPr>
        <p:grpSpPr>
          <a:xfrm>
            <a:off x="8010427" y="3167503"/>
            <a:ext cx="278795" cy="351615"/>
            <a:chOff x="8010427" y="3348503"/>
            <a:chExt cx="278795" cy="351615"/>
          </a:xfrm>
        </p:grpSpPr>
        <p:sp>
          <p:nvSpPr>
            <p:cNvPr id="9084" name="Google Shape;9084;p6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5" name="Google Shape;9085;p6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6" name="Google Shape;9086;p6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7" name="Google Shape;9087;p6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88" name="Google Shape;9088;p6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89" name="Google Shape;9089;p60"/>
          <p:cNvGrpSpPr/>
          <p:nvPr/>
        </p:nvGrpSpPr>
        <p:grpSpPr>
          <a:xfrm>
            <a:off x="7141900" y="3168204"/>
            <a:ext cx="281057" cy="351010"/>
            <a:chOff x="7141900" y="3349204"/>
            <a:chExt cx="281057" cy="351010"/>
          </a:xfrm>
        </p:grpSpPr>
        <p:sp>
          <p:nvSpPr>
            <p:cNvPr id="9090" name="Google Shape;9090;p6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1" name="Google Shape;9091;p6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2" name="Google Shape;9092;p6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3" name="Google Shape;9093;p60"/>
          <p:cNvGrpSpPr/>
          <p:nvPr/>
        </p:nvGrpSpPr>
        <p:grpSpPr>
          <a:xfrm>
            <a:off x="5314188" y="3169032"/>
            <a:ext cx="363752" cy="353113"/>
            <a:chOff x="5314188" y="3350032"/>
            <a:chExt cx="363752" cy="353113"/>
          </a:xfrm>
        </p:grpSpPr>
        <p:sp>
          <p:nvSpPr>
            <p:cNvPr id="9094" name="Google Shape;9094;p6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5" name="Google Shape;9095;p6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6" name="Google Shape;9096;p60"/>
          <p:cNvGrpSpPr/>
          <p:nvPr/>
        </p:nvGrpSpPr>
        <p:grpSpPr>
          <a:xfrm>
            <a:off x="5829984" y="3169032"/>
            <a:ext cx="220755" cy="352348"/>
            <a:chOff x="5829984" y="3350032"/>
            <a:chExt cx="220755" cy="352348"/>
          </a:xfrm>
        </p:grpSpPr>
        <p:sp>
          <p:nvSpPr>
            <p:cNvPr id="9097" name="Google Shape;9097;p6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8" name="Google Shape;9098;p6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9" name="Google Shape;9099;p6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0" name="Google Shape;9100;p6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01" name="Google Shape;9101;p60"/>
          <p:cNvGrpSpPr/>
          <p:nvPr/>
        </p:nvGrpSpPr>
        <p:grpSpPr>
          <a:xfrm>
            <a:off x="4882170" y="3168841"/>
            <a:ext cx="358464" cy="352316"/>
            <a:chOff x="4882170" y="3349841"/>
            <a:chExt cx="358464" cy="352316"/>
          </a:xfrm>
        </p:grpSpPr>
        <p:sp>
          <p:nvSpPr>
            <p:cNvPr id="9102" name="Google Shape;9102;p6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3" name="Google Shape;9103;p6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04" name="Google Shape;9104;p6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5" name="Google Shape;9105;p6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06" name="Google Shape;9106;p60"/>
          <p:cNvGrpSpPr/>
          <p:nvPr/>
        </p:nvGrpSpPr>
        <p:grpSpPr>
          <a:xfrm>
            <a:off x="3044965" y="2254220"/>
            <a:ext cx="400194" cy="324316"/>
            <a:chOff x="3044965" y="2435220"/>
            <a:chExt cx="400194" cy="324316"/>
          </a:xfrm>
        </p:grpSpPr>
        <p:sp>
          <p:nvSpPr>
            <p:cNvPr id="9107" name="Google Shape;9107;p6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8" name="Google Shape;9108;p6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9" name="Google Shape;9109;p6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0" name="Google Shape;9110;p60"/>
          <p:cNvGrpSpPr/>
          <p:nvPr/>
        </p:nvGrpSpPr>
        <p:grpSpPr>
          <a:xfrm>
            <a:off x="6203579" y="3167981"/>
            <a:ext cx="351615" cy="350373"/>
            <a:chOff x="6203579" y="3348981"/>
            <a:chExt cx="351615" cy="350373"/>
          </a:xfrm>
        </p:grpSpPr>
        <p:sp>
          <p:nvSpPr>
            <p:cNvPr id="9111" name="Google Shape;9111;p6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2" name="Google Shape;9112;p6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3" name="Google Shape;9113;p6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4" name="Google Shape;9114;p6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5" name="Google Shape;9115;p6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6" name="Google Shape;9116;p60"/>
          <p:cNvGrpSpPr/>
          <p:nvPr/>
        </p:nvGrpSpPr>
        <p:grpSpPr>
          <a:xfrm>
            <a:off x="4878379" y="2292892"/>
            <a:ext cx="367161" cy="287523"/>
            <a:chOff x="4878379" y="2473892"/>
            <a:chExt cx="367161" cy="287523"/>
          </a:xfrm>
        </p:grpSpPr>
        <p:sp>
          <p:nvSpPr>
            <p:cNvPr id="9117" name="Google Shape;9117;p6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8" name="Google Shape;9118;p6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9" name="Google Shape;9119;p6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0" name="Google Shape;9120;p6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1" name="Google Shape;9121;p6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22" name="Google Shape;9122;p60"/>
          <p:cNvGrpSpPr/>
          <p:nvPr/>
        </p:nvGrpSpPr>
        <p:grpSpPr>
          <a:xfrm>
            <a:off x="1325719" y="2706689"/>
            <a:ext cx="290581" cy="372481"/>
            <a:chOff x="1325719" y="2887689"/>
            <a:chExt cx="290581" cy="372481"/>
          </a:xfrm>
        </p:grpSpPr>
        <p:sp>
          <p:nvSpPr>
            <p:cNvPr id="9123" name="Google Shape;9123;p6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4" name="Google Shape;9124;p6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25" name="Google Shape;9125;p6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26" name="Google Shape;9126;p60"/>
          <p:cNvGrpSpPr/>
          <p:nvPr/>
        </p:nvGrpSpPr>
        <p:grpSpPr>
          <a:xfrm>
            <a:off x="3510335" y="2711499"/>
            <a:ext cx="360726" cy="361204"/>
            <a:chOff x="3510335" y="2892499"/>
            <a:chExt cx="360726" cy="361204"/>
          </a:xfrm>
        </p:grpSpPr>
        <p:sp>
          <p:nvSpPr>
            <p:cNvPr id="9127" name="Google Shape;9127;p6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8" name="Google Shape;9128;p6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9" name="Google Shape;9129;p6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0" name="Google Shape;9130;p6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1" name="Google Shape;9131;p6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32" name="Google Shape;9132;p60"/>
          <p:cNvGrpSpPr/>
          <p:nvPr/>
        </p:nvGrpSpPr>
        <p:grpSpPr>
          <a:xfrm>
            <a:off x="3086313" y="2696049"/>
            <a:ext cx="320143" cy="392581"/>
            <a:chOff x="3086313" y="2877049"/>
            <a:chExt cx="320143" cy="392581"/>
          </a:xfrm>
        </p:grpSpPr>
        <p:sp>
          <p:nvSpPr>
            <p:cNvPr id="9133" name="Google Shape;9133;p6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4" name="Google Shape;9134;p6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5" name="Google Shape;9135;p6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6" name="Google Shape;9136;p6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7" name="Google Shape;9137;p6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8" name="Google Shape;9138;p6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9" name="Google Shape;9139;p6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0" name="Google Shape;9140;p6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1" name="Google Shape;9141;p6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2" name="Google Shape;9142;p6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3" name="Google Shape;9143;p6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4" name="Google Shape;9144;p6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45" name="Google Shape;9145;p6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46" name="Google Shape;9146;p60"/>
          <p:cNvGrpSpPr/>
          <p:nvPr/>
        </p:nvGrpSpPr>
        <p:grpSpPr>
          <a:xfrm>
            <a:off x="861113" y="2704746"/>
            <a:ext cx="333809" cy="373277"/>
            <a:chOff x="861113" y="2885746"/>
            <a:chExt cx="333809" cy="373277"/>
          </a:xfrm>
        </p:grpSpPr>
        <p:sp>
          <p:nvSpPr>
            <p:cNvPr id="9147" name="Google Shape;9147;p6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8" name="Google Shape;9148;p6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9" name="Google Shape;9149;p6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50" name="Google Shape;9150;p6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1" name="Google Shape;9151;p6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52" name="Google Shape;9152;p60"/>
          <p:cNvGrpSpPr/>
          <p:nvPr/>
        </p:nvGrpSpPr>
        <p:grpSpPr>
          <a:xfrm>
            <a:off x="1297654" y="1323481"/>
            <a:ext cx="349354" cy="362223"/>
            <a:chOff x="1297654" y="1504481"/>
            <a:chExt cx="349354" cy="362223"/>
          </a:xfrm>
        </p:grpSpPr>
        <p:sp>
          <p:nvSpPr>
            <p:cNvPr id="9153" name="Google Shape;9153;p6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4" name="Google Shape;9154;p6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5" name="Google Shape;9155;p6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56" name="Google Shape;9156;p6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57" name="Google Shape;9157;p60"/>
          <p:cNvGrpSpPr/>
          <p:nvPr/>
        </p:nvGrpSpPr>
        <p:grpSpPr>
          <a:xfrm>
            <a:off x="852385" y="1329916"/>
            <a:ext cx="353145" cy="351998"/>
            <a:chOff x="852385" y="1510916"/>
            <a:chExt cx="353145" cy="351998"/>
          </a:xfrm>
        </p:grpSpPr>
        <p:sp>
          <p:nvSpPr>
            <p:cNvPr id="9158" name="Google Shape;9158;p6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9" name="Google Shape;9159;p6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0" name="Google Shape;9160;p6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61" name="Google Shape;9161;p60"/>
          <p:cNvGrpSpPr/>
          <p:nvPr/>
        </p:nvGrpSpPr>
        <p:grpSpPr>
          <a:xfrm>
            <a:off x="1745217" y="1334471"/>
            <a:ext cx="343269" cy="342505"/>
            <a:chOff x="1745217" y="1515471"/>
            <a:chExt cx="343269" cy="342505"/>
          </a:xfrm>
        </p:grpSpPr>
        <p:sp>
          <p:nvSpPr>
            <p:cNvPr id="9162" name="Google Shape;9162;p6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3" name="Google Shape;9163;p6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4" name="Google Shape;9164;p6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5" name="Google Shape;9165;p6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66" name="Google Shape;9166;p6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67" name="Google Shape;9167;p60"/>
          <p:cNvGrpSpPr/>
          <p:nvPr/>
        </p:nvGrpSpPr>
        <p:grpSpPr>
          <a:xfrm>
            <a:off x="3042703" y="1348137"/>
            <a:ext cx="411535" cy="315587"/>
            <a:chOff x="3042703" y="1529137"/>
            <a:chExt cx="411535" cy="315587"/>
          </a:xfrm>
        </p:grpSpPr>
        <p:sp>
          <p:nvSpPr>
            <p:cNvPr id="9168" name="Google Shape;9168;p6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9" name="Google Shape;9169;p6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0" name="Google Shape;9170;p6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1" name="Google Shape;9171;p6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2" name="Google Shape;9172;p6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3" name="Google Shape;9173;p6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4" name="Google Shape;9174;p6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5" name="Google Shape;9175;p6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6" name="Google Shape;9176;p6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7" name="Google Shape;9177;p6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78" name="Google Shape;9178;p60"/>
          <p:cNvGrpSpPr/>
          <p:nvPr/>
        </p:nvGrpSpPr>
        <p:grpSpPr>
          <a:xfrm>
            <a:off x="2629289" y="1363682"/>
            <a:ext cx="350501" cy="284497"/>
            <a:chOff x="2629289" y="1544682"/>
            <a:chExt cx="350501" cy="284497"/>
          </a:xfrm>
        </p:grpSpPr>
        <p:sp>
          <p:nvSpPr>
            <p:cNvPr id="9179" name="Google Shape;9179;p6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0" name="Google Shape;9180;p6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1" name="Google Shape;9181;p6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2" name="Google Shape;9182;p6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3" name="Google Shape;9183;p6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84" name="Google Shape;9184;p60"/>
          <p:cNvGrpSpPr/>
          <p:nvPr/>
        </p:nvGrpSpPr>
        <p:grpSpPr>
          <a:xfrm>
            <a:off x="5305077" y="1321633"/>
            <a:ext cx="367893" cy="365218"/>
            <a:chOff x="5305077" y="1502633"/>
            <a:chExt cx="367893" cy="365218"/>
          </a:xfrm>
        </p:grpSpPr>
        <p:sp>
          <p:nvSpPr>
            <p:cNvPr id="9185" name="Google Shape;9185;p6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6" name="Google Shape;9186;p6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87" name="Google Shape;9187;p60"/>
          <p:cNvGrpSpPr/>
          <p:nvPr/>
        </p:nvGrpSpPr>
        <p:grpSpPr>
          <a:xfrm>
            <a:off x="7100170" y="1319117"/>
            <a:ext cx="368308" cy="367033"/>
            <a:chOff x="7100170" y="1500117"/>
            <a:chExt cx="368308" cy="367033"/>
          </a:xfrm>
        </p:grpSpPr>
        <p:sp>
          <p:nvSpPr>
            <p:cNvPr id="9188" name="Google Shape;9188;p6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9" name="Google Shape;9189;p6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0" name="Google Shape;9190;p6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1" name="Google Shape;9191;p6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2" name="Google Shape;9192;p6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3" name="Google Shape;9193;p6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4" name="Google Shape;9194;p6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5" name="Google Shape;9195;p6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6" name="Google Shape;9196;p6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7" name="Google Shape;9197;p6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8" name="Google Shape;9198;p6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9" name="Google Shape;9199;p6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0" name="Google Shape;9200;p6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01" name="Google Shape;9201;p6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02" name="Google Shape;9202;p60"/>
          <p:cNvGrpSpPr/>
          <p:nvPr/>
        </p:nvGrpSpPr>
        <p:grpSpPr>
          <a:xfrm>
            <a:off x="6649231" y="1319021"/>
            <a:ext cx="390287" cy="367065"/>
            <a:chOff x="6649231" y="1500021"/>
            <a:chExt cx="390287" cy="367065"/>
          </a:xfrm>
        </p:grpSpPr>
        <p:sp>
          <p:nvSpPr>
            <p:cNvPr id="9203" name="Google Shape;9203;p6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4" name="Google Shape;9204;p6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5" name="Google Shape;9205;p6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6" name="Google Shape;9206;p6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7" name="Google Shape;9207;p6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8" name="Google Shape;9208;p6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9" name="Google Shape;9209;p6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0" name="Google Shape;9210;p6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1" name="Google Shape;9211;p6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2" name="Google Shape;9212;p6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3" name="Google Shape;9213;p6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4" name="Google Shape;9214;p6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5" name="Google Shape;9215;p60"/>
          <p:cNvGrpSpPr/>
          <p:nvPr/>
        </p:nvGrpSpPr>
        <p:grpSpPr>
          <a:xfrm>
            <a:off x="5746938" y="1362503"/>
            <a:ext cx="387261" cy="280356"/>
            <a:chOff x="5746938" y="1543503"/>
            <a:chExt cx="387261" cy="280356"/>
          </a:xfrm>
        </p:grpSpPr>
        <p:sp>
          <p:nvSpPr>
            <p:cNvPr id="9216" name="Google Shape;9216;p6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7" name="Google Shape;9217;p6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8" name="Google Shape;9218;p60"/>
          <p:cNvGrpSpPr/>
          <p:nvPr/>
        </p:nvGrpSpPr>
        <p:grpSpPr>
          <a:xfrm>
            <a:off x="6196730" y="1344346"/>
            <a:ext cx="369072" cy="317467"/>
            <a:chOff x="6196730" y="1525346"/>
            <a:chExt cx="369072" cy="317467"/>
          </a:xfrm>
        </p:grpSpPr>
        <p:sp>
          <p:nvSpPr>
            <p:cNvPr id="9219" name="Google Shape;9219;p6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0" name="Google Shape;9220;p6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1" name="Google Shape;9221;p6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22" name="Google Shape;9222;p60"/>
          <p:cNvGrpSpPr/>
          <p:nvPr/>
        </p:nvGrpSpPr>
        <p:grpSpPr>
          <a:xfrm>
            <a:off x="4940592" y="1319690"/>
            <a:ext cx="246558" cy="367161"/>
            <a:chOff x="4940592" y="1500690"/>
            <a:chExt cx="246558" cy="367161"/>
          </a:xfrm>
        </p:grpSpPr>
        <p:sp>
          <p:nvSpPr>
            <p:cNvPr id="9223" name="Google Shape;9223;p6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4" name="Google Shape;9224;p6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5" name="Google Shape;9225;p6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6" name="Google Shape;9226;p6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27" name="Google Shape;9227;p60"/>
          <p:cNvGrpSpPr/>
          <p:nvPr/>
        </p:nvGrpSpPr>
        <p:grpSpPr>
          <a:xfrm>
            <a:off x="7964906" y="1318894"/>
            <a:ext cx="380858" cy="367575"/>
            <a:chOff x="7964906" y="1499894"/>
            <a:chExt cx="380858" cy="367575"/>
          </a:xfrm>
        </p:grpSpPr>
        <p:sp>
          <p:nvSpPr>
            <p:cNvPr id="9228" name="Google Shape;9228;p6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9" name="Google Shape;9229;p6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0" name="Google Shape;9230;p6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31" name="Google Shape;9231;p6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32" name="Google Shape;9232;p60"/>
          <p:cNvGrpSpPr/>
          <p:nvPr/>
        </p:nvGrpSpPr>
        <p:grpSpPr>
          <a:xfrm>
            <a:off x="8007400" y="2721278"/>
            <a:ext cx="285230" cy="355597"/>
            <a:chOff x="8007400" y="2902278"/>
            <a:chExt cx="285230" cy="355597"/>
          </a:xfrm>
        </p:grpSpPr>
        <p:sp>
          <p:nvSpPr>
            <p:cNvPr id="9233" name="Google Shape;9233;p6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4" name="Google Shape;9234;p6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35" name="Google Shape;9235;p60"/>
          <p:cNvGrpSpPr/>
          <p:nvPr/>
        </p:nvGrpSpPr>
        <p:grpSpPr>
          <a:xfrm>
            <a:off x="6219124" y="2721788"/>
            <a:ext cx="318231" cy="355470"/>
            <a:chOff x="6219124" y="2902788"/>
            <a:chExt cx="318231" cy="355470"/>
          </a:xfrm>
        </p:grpSpPr>
        <p:sp>
          <p:nvSpPr>
            <p:cNvPr id="9236" name="Google Shape;9236;p6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7" name="Google Shape;9237;p6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8" name="Google Shape;9238;p6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39" name="Google Shape;9239;p60"/>
          <p:cNvGrpSpPr/>
          <p:nvPr/>
        </p:nvGrpSpPr>
        <p:grpSpPr>
          <a:xfrm>
            <a:off x="4969421" y="2721852"/>
            <a:ext cx="185109" cy="355406"/>
            <a:chOff x="4969421" y="2902852"/>
            <a:chExt cx="185109" cy="355406"/>
          </a:xfrm>
        </p:grpSpPr>
        <p:sp>
          <p:nvSpPr>
            <p:cNvPr id="9240" name="Google Shape;9240;p6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1" name="Google Shape;9241;p6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2" name="Google Shape;9242;p6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3" name="Google Shape;9243;p6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4" name="Google Shape;9244;p6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5" name="Google Shape;9245;p6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46" name="Google Shape;9246;p6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7" name="Google Shape;9247;p6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48" name="Google Shape;9248;p60"/>
          <p:cNvGrpSpPr/>
          <p:nvPr/>
        </p:nvGrpSpPr>
        <p:grpSpPr>
          <a:xfrm>
            <a:off x="6685259" y="2721852"/>
            <a:ext cx="311414" cy="355406"/>
            <a:chOff x="6685259" y="2902852"/>
            <a:chExt cx="311414" cy="355406"/>
          </a:xfrm>
        </p:grpSpPr>
        <p:sp>
          <p:nvSpPr>
            <p:cNvPr id="9249" name="Google Shape;9249;p6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0" name="Google Shape;9250;p6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1" name="Google Shape;9251;p6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2" name="Google Shape;9252;p60"/>
          <p:cNvGrpSpPr/>
          <p:nvPr/>
        </p:nvGrpSpPr>
        <p:grpSpPr>
          <a:xfrm>
            <a:off x="5309250" y="2722170"/>
            <a:ext cx="359579" cy="355852"/>
            <a:chOff x="5309250" y="2903170"/>
            <a:chExt cx="359579" cy="355852"/>
          </a:xfrm>
        </p:grpSpPr>
        <p:sp>
          <p:nvSpPr>
            <p:cNvPr id="9253" name="Google Shape;9253;p6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4" name="Google Shape;9254;p6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5" name="Google Shape;9255;p6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6" name="Google Shape;9256;p60"/>
          <p:cNvGrpSpPr/>
          <p:nvPr/>
        </p:nvGrpSpPr>
        <p:grpSpPr>
          <a:xfrm>
            <a:off x="2199565" y="2240172"/>
            <a:ext cx="312179" cy="353431"/>
            <a:chOff x="2199565" y="2421172"/>
            <a:chExt cx="312179" cy="353431"/>
          </a:xfrm>
        </p:grpSpPr>
        <p:sp>
          <p:nvSpPr>
            <p:cNvPr id="9257" name="Google Shape;9257;p6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8" name="Google Shape;9258;p6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9" name="Google Shape;9259;p60"/>
          <p:cNvGrpSpPr/>
          <p:nvPr/>
        </p:nvGrpSpPr>
        <p:grpSpPr>
          <a:xfrm>
            <a:off x="1750887" y="2244727"/>
            <a:ext cx="320143" cy="343269"/>
            <a:chOff x="1750887" y="2425727"/>
            <a:chExt cx="320143" cy="343269"/>
          </a:xfrm>
        </p:grpSpPr>
        <p:sp>
          <p:nvSpPr>
            <p:cNvPr id="9260" name="Google Shape;9260;p6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1" name="Google Shape;9261;p6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62" name="Google Shape;9262;p60"/>
          <p:cNvGrpSpPr/>
          <p:nvPr/>
        </p:nvGrpSpPr>
        <p:grpSpPr>
          <a:xfrm>
            <a:off x="1298037" y="2244727"/>
            <a:ext cx="338364" cy="342887"/>
            <a:chOff x="1298037" y="2425727"/>
            <a:chExt cx="338364" cy="342887"/>
          </a:xfrm>
        </p:grpSpPr>
        <p:sp>
          <p:nvSpPr>
            <p:cNvPr id="9263" name="Google Shape;9263;p6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4" name="Google Shape;9264;p6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5" name="Google Shape;9265;p6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6" name="Google Shape;9266;p6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67" name="Google Shape;9267;p6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68" name="Google Shape;9268;p60"/>
          <p:cNvGrpSpPr/>
          <p:nvPr/>
        </p:nvGrpSpPr>
        <p:grpSpPr>
          <a:xfrm>
            <a:off x="3974207" y="2248009"/>
            <a:ext cx="320143" cy="338491"/>
            <a:chOff x="3974207" y="2429009"/>
            <a:chExt cx="320143" cy="338491"/>
          </a:xfrm>
        </p:grpSpPr>
        <p:sp>
          <p:nvSpPr>
            <p:cNvPr id="9269" name="Google Shape;9269;p6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0" name="Google Shape;9270;p6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71" name="Google Shape;9271;p60"/>
          <p:cNvGrpSpPr/>
          <p:nvPr/>
        </p:nvGrpSpPr>
        <p:grpSpPr>
          <a:xfrm>
            <a:off x="2623237" y="2250047"/>
            <a:ext cx="355024" cy="332630"/>
            <a:chOff x="2623237" y="2431047"/>
            <a:chExt cx="355024" cy="332630"/>
          </a:xfrm>
        </p:grpSpPr>
        <p:sp>
          <p:nvSpPr>
            <p:cNvPr id="9272" name="Google Shape;9272;p6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3" name="Google Shape;9273;p6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4" name="Google Shape;9274;p6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5" name="Google Shape;9275;p6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76" name="Google Shape;9276;p60"/>
          <p:cNvGrpSpPr/>
          <p:nvPr/>
        </p:nvGrpSpPr>
        <p:grpSpPr>
          <a:xfrm>
            <a:off x="6657194" y="2253073"/>
            <a:ext cx="375507" cy="367925"/>
            <a:chOff x="6657194" y="2434073"/>
            <a:chExt cx="375507" cy="367925"/>
          </a:xfrm>
        </p:grpSpPr>
        <p:sp>
          <p:nvSpPr>
            <p:cNvPr id="9277" name="Google Shape;9277;p6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8" name="Google Shape;9278;p6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9" name="Google Shape;9279;p6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80" name="Google Shape;9280;p60"/>
          <p:cNvGrpSpPr/>
          <p:nvPr/>
        </p:nvGrpSpPr>
        <p:grpSpPr>
          <a:xfrm>
            <a:off x="7101317" y="2260655"/>
            <a:ext cx="367925" cy="352380"/>
            <a:chOff x="7101317" y="2441655"/>
            <a:chExt cx="367925" cy="352380"/>
          </a:xfrm>
        </p:grpSpPr>
        <p:sp>
          <p:nvSpPr>
            <p:cNvPr id="9281" name="Google Shape;9281;p6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2" name="Google Shape;9282;p6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83" name="Google Shape;9283;p60"/>
          <p:cNvGrpSpPr/>
          <p:nvPr/>
        </p:nvGrpSpPr>
        <p:grpSpPr>
          <a:xfrm>
            <a:off x="5756399" y="2253456"/>
            <a:ext cx="367925" cy="367161"/>
            <a:chOff x="5756399" y="2434456"/>
            <a:chExt cx="367925" cy="367161"/>
          </a:xfrm>
        </p:grpSpPr>
        <p:sp>
          <p:nvSpPr>
            <p:cNvPr id="9284" name="Google Shape;9284;p6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5" name="Google Shape;9285;p6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6" name="Google Shape;9286;p6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7" name="Google Shape;9287;p6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8" name="Google Shape;9288;p6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9" name="Google Shape;9289;p6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0" name="Google Shape;9290;p6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91" name="Google Shape;9291;p6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2" name="Google Shape;9292;p6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93" name="Google Shape;9293;p60"/>
          <p:cNvGrpSpPr/>
          <p:nvPr/>
        </p:nvGrpSpPr>
        <p:grpSpPr>
          <a:xfrm>
            <a:off x="7964906" y="2253073"/>
            <a:ext cx="373627" cy="367925"/>
            <a:chOff x="7964906" y="2434073"/>
            <a:chExt cx="373627" cy="367925"/>
          </a:xfrm>
        </p:grpSpPr>
        <p:sp>
          <p:nvSpPr>
            <p:cNvPr id="9294" name="Google Shape;9294;p6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5" name="Google Shape;9295;p6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96" name="Google Shape;9296;p60"/>
          <p:cNvGrpSpPr/>
          <p:nvPr/>
        </p:nvGrpSpPr>
        <p:grpSpPr>
          <a:xfrm>
            <a:off x="6194086" y="2256737"/>
            <a:ext cx="369837" cy="360471"/>
            <a:chOff x="6194086" y="2437737"/>
            <a:chExt cx="369837" cy="360471"/>
          </a:xfrm>
        </p:grpSpPr>
        <p:sp>
          <p:nvSpPr>
            <p:cNvPr id="9297" name="Google Shape;9297;p6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8" name="Google Shape;9298;p6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99" name="Google Shape;9299;p60"/>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Educational Icons</a:t>
            </a:r>
            <a:endParaRPr sz="2400">
              <a:solidFill>
                <a:srgbClr val="FFFFFF"/>
              </a:solidFill>
            </a:endParaRPr>
          </a:p>
        </p:txBody>
      </p:sp>
      <p:sp>
        <p:nvSpPr>
          <p:cNvPr id="9300" name="Google Shape;9300;p60"/>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Medical Icons</a:t>
            </a:r>
            <a:endParaRPr sz="2400">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9304" name="Shape 9304"/>
        <p:cNvGrpSpPr/>
        <p:nvPr/>
      </p:nvGrpSpPr>
      <p:grpSpPr>
        <a:xfrm>
          <a:off x="0" y="0"/>
          <a:ext cx="0" cy="0"/>
          <a:chOff x="0" y="0"/>
          <a:chExt cx="0" cy="0"/>
        </a:xfrm>
      </p:grpSpPr>
      <p:grpSp>
        <p:nvGrpSpPr>
          <p:cNvPr id="9305" name="Google Shape;9305;p61"/>
          <p:cNvGrpSpPr/>
          <p:nvPr/>
        </p:nvGrpSpPr>
        <p:grpSpPr>
          <a:xfrm>
            <a:off x="3122257" y="1334344"/>
            <a:ext cx="294850" cy="349434"/>
            <a:chOff x="3122257" y="1508594"/>
            <a:chExt cx="294850" cy="349434"/>
          </a:xfrm>
        </p:grpSpPr>
        <p:sp>
          <p:nvSpPr>
            <p:cNvPr id="9306" name="Google Shape;9306;p6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7" name="Google Shape;9307;p6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8" name="Google Shape;9308;p6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9" name="Google Shape;9309;p6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0" name="Google Shape;9310;p6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11" name="Google Shape;9311;p61"/>
          <p:cNvGrpSpPr/>
          <p:nvPr/>
        </p:nvGrpSpPr>
        <p:grpSpPr>
          <a:xfrm>
            <a:off x="910723" y="1333962"/>
            <a:ext cx="251660" cy="350166"/>
            <a:chOff x="910723" y="1508212"/>
            <a:chExt cx="251660" cy="350166"/>
          </a:xfrm>
        </p:grpSpPr>
        <p:sp>
          <p:nvSpPr>
            <p:cNvPr id="9312" name="Google Shape;9312;p6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3" name="Google Shape;9313;p6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4" name="Google Shape;9314;p6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5" name="Google Shape;9315;p6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6" name="Google Shape;9316;p6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7" name="Google Shape;9317;p6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8" name="Google Shape;9318;p6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9" name="Google Shape;9319;p6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0" name="Google Shape;9320;p6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1" name="Google Shape;9321;p6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2" name="Google Shape;9322;p6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3" name="Google Shape;9323;p6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4" name="Google Shape;9324;p6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5" name="Google Shape;9325;p6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6" name="Google Shape;9326;p6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7" name="Google Shape;9327;p6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8" name="Google Shape;9328;p6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29" name="Google Shape;9329;p61"/>
          <p:cNvGrpSpPr/>
          <p:nvPr/>
        </p:nvGrpSpPr>
        <p:grpSpPr>
          <a:xfrm>
            <a:off x="1308631" y="1333580"/>
            <a:ext cx="350166" cy="350198"/>
            <a:chOff x="1308631" y="1507830"/>
            <a:chExt cx="350166" cy="350198"/>
          </a:xfrm>
        </p:grpSpPr>
        <p:sp>
          <p:nvSpPr>
            <p:cNvPr id="9330" name="Google Shape;9330;p6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1" name="Google Shape;9331;p6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2" name="Google Shape;9332;p6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3" name="Google Shape;9333;p6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34" name="Google Shape;9334;p61"/>
          <p:cNvGrpSpPr/>
          <p:nvPr/>
        </p:nvGrpSpPr>
        <p:grpSpPr>
          <a:xfrm>
            <a:off x="1756921" y="1335489"/>
            <a:ext cx="345997" cy="345997"/>
            <a:chOff x="1756921" y="1509739"/>
            <a:chExt cx="345997" cy="345997"/>
          </a:xfrm>
        </p:grpSpPr>
        <p:sp>
          <p:nvSpPr>
            <p:cNvPr id="9335" name="Google Shape;9335;p6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6" name="Google Shape;9336;p6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7" name="Google Shape;9337;p6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8" name="Google Shape;9338;p6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9" name="Google Shape;9339;p6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0" name="Google Shape;9340;p6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1" name="Google Shape;9341;p6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2" name="Google Shape;9342;p6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3" name="Google Shape;9343;p6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4" name="Google Shape;9344;p6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5" name="Google Shape;9345;p6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6" name="Google Shape;9346;p6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7" name="Google Shape;9347;p6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8" name="Google Shape;9348;p6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9" name="Google Shape;9349;p6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0" name="Google Shape;9350;p6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1" name="Google Shape;9351;p6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52" name="Google Shape;9352;p61"/>
          <p:cNvGrpSpPr/>
          <p:nvPr/>
        </p:nvGrpSpPr>
        <p:grpSpPr>
          <a:xfrm>
            <a:off x="2216956" y="1336253"/>
            <a:ext cx="318721" cy="345615"/>
            <a:chOff x="2216956" y="1510503"/>
            <a:chExt cx="318721" cy="345615"/>
          </a:xfrm>
        </p:grpSpPr>
        <p:sp>
          <p:nvSpPr>
            <p:cNvPr id="9353" name="Google Shape;9353;p6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4" name="Google Shape;9354;p6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5" name="Google Shape;9355;p6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6" name="Google Shape;9356;p6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7" name="Google Shape;9357;p6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58" name="Google Shape;9358;p61"/>
          <p:cNvGrpSpPr/>
          <p:nvPr/>
        </p:nvGrpSpPr>
        <p:grpSpPr>
          <a:xfrm>
            <a:off x="3988156" y="1394211"/>
            <a:ext cx="349052" cy="230049"/>
            <a:chOff x="3988156" y="1568461"/>
            <a:chExt cx="349052" cy="230049"/>
          </a:xfrm>
        </p:grpSpPr>
        <p:sp>
          <p:nvSpPr>
            <p:cNvPr id="9359" name="Google Shape;9359;p6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0" name="Google Shape;9360;p6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1" name="Google Shape;9361;p6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2" name="Google Shape;9362;p6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3" name="Google Shape;9363;p6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4" name="Google Shape;9364;p6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5" name="Google Shape;9365;p6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66" name="Google Shape;9366;p61"/>
          <p:cNvGrpSpPr/>
          <p:nvPr/>
        </p:nvGrpSpPr>
        <p:grpSpPr>
          <a:xfrm>
            <a:off x="2633037" y="1325623"/>
            <a:ext cx="379002" cy="366112"/>
            <a:chOff x="2633037" y="1499873"/>
            <a:chExt cx="379002" cy="366112"/>
          </a:xfrm>
        </p:grpSpPr>
        <p:sp>
          <p:nvSpPr>
            <p:cNvPr id="9367" name="Google Shape;9367;p6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8" name="Google Shape;9368;p6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9" name="Google Shape;9369;p6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0" name="Google Shape;9370;p6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1" name="Google Shape;9371;p6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2" name="Google Shape;9372;p6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73" name="Google Shape;9373;p61"/>
          <p:cNvGrpSpPr/>
          <p:nvPr/>
        </p:nvGrpSpPr>
        <p:grpSpPr>
          <a:xfrm>
            <a:off x="6675256" y="1341919"/>
            <a:ext cx="327823" cy="357009"/>
            <a:chOff x="6675256" y="1516169"/>
            <a:chExt cx="327823" cy="357009"/>
          </a:xfrm>
        </p:grpSpPr>
        <p:sp>
          <p:nvSpPr>
            <p:cNvPr id="9374" name="Google Shape;9374;p6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5" name="Google Shape;9375;p6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6" name="Google Shape;9376;p6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7" name="Google Shape;9377;p6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8" name="Google Shape;9378;p6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9" name="Google Shape;9379;p6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0" name="Google Shape;9380;p6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1" name="Google Shape;9381;p6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2" name="Google Shape;9382;p6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83" name="Google Shape;9383;p61"/>
          <p:cNvGrpSpPr/>
          <p:nvPr/>
        </p:nvGrpSpPr>
        <p:grpSpPr>
          <a:xfrm>
            <a:off x="8020159" y="1342301"/>
            <a:ext cx="300897" cy="356627"/>
            <a:chOff x="8020159" y="1516551"/>
            <a:chExt cx="300897" cy="356627"/>
          </a:xfrm>
        </p:grpSpPr>
        <p:sp>
          <p:nvSpPr>
            <p:cNvPr id="9384" name="Google Shape;9384;p6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5" name="Google Shape;9385;p6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6" name="Google Shape;9386;p6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7" name="Google Shape;9387;p6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8" name="Google Shape;9388;p6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89" name="Google Shape;9389;p61"/>
          <p:cNvGrpSpPr/>
          <p:nvPr/>
        </p:nvGrpSpPr>
        <p:grpSpPr>
          <a:xfrm>
            <a:off x="5377363" y="1341919"/>
            <a:ext cx="257357" cy="356627"/>
            <a:chOff x="5377363" y="1516169"/>
            <a:chExt cx="257357" cy="356627"/>
          </a:xfrm>
        </p:grpSpPr>
        <p:sp>
          <p:nvSpPr>
            <p:cNvPr id="9390" name="Google Shape;9390;p6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1" name="Google Shape;9391;p6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2" name="Google Shape;9392;p6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3" name="Google Shape;9393;p6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4" name="Google Shape;9394;p6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5" name="Google Shape;9395;p6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6" name="Google Shape;9396;p6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7" name="Google Shape;9397;p6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8" name="Google Shape;9398;p6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9" name="Google Shape;9399;p6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0" name="Google Shape;9400;p6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1" name="Google Shape;9401;p6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2" name="Google Shape;9402;p6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3" name="Google Shape;9403;p6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4" name="Google Shape;9404;p6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5" name="Google Shape;9405;p6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6" name="Google Shape;9406;p6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07" name="Google Shape;9407;p61"/>
          <p:cNvGrpSpPr/>
          <p:nvPr/>
        </p:nvGrpSpPr>
        <p:grpSpPr>
          <a:xfrm>
            <a:off x="4880567" y="1361620"/>
            <a:ext cx="356245" cy="317607"/>
            <a:chOff x="4880567" y="1535870"/>
            <a:chExt cx="356245" cy="317607"/>
          </a:xfrm>
        </p:grpSpPr>
        <p:sp>
          <p:nvSpPr>
            <p:cNvPr id="9408" name="Google Shape;9408;p6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9" name="Google Shape;9409;p6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0" name="Google Shape;9410;p6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1" name="Google Shape;9411;p6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2" name="Google Shape;9412;p6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3" name="Google Shape;9413;p61"/>
          <p:cNvGrpSpPr/>
          <p:nvPr/>
        </p:nvGrpSpPr>
        <p:grpSpPr>
          <a:xfrm>
            <a:off x="5771483" y="1341537"/>
            <a:ext cx="357359" cy="357391"/>
            <a:chOff x="5771483" y="1515787"/>
            <a:chExt cx="357359" cy="357391"/>
          </a:xfrm>
        </p:grpSpPr>
        <p:sp>
          <p:nvSpPr>
            <p:cNvPr id="9414" name="Google Shape;9414;p6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5" name="Google Shape;9415;p6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6" name="Google Shape;9416;p6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7" name="Google Shape;9417;p6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8" name="Google Shape;9418;p61"/>
          <p:cNvGrpSpPr/>
          <p:nvPr/>
        </p:nvGrpSpPr>
        <p:grpSpPr>
          <a:xfrm>
            <a:off x="7121669" y="1359360"/>
            <a:ext cx="321362" cy="321362"/>
            <a:chOff x="7121669" y="1533610"/>
            <a:chExt cx="321362" cy="321362"/>
          </a:xfrm>
        </p:grpSpPr>
        <p:sp>
          <p:nvSpPr>
            <p:cNvPr id="9419" name="Google Shape;9419;p6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0" name="Google Shape;9420;p6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1" name="Google Shape;9421;p6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2" name="Google Shape;9422;p6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23" name="Google Shape;9423;p61"/>
          <p:cNvGrpSpPr/>
          <p:nvPr/>
        </p:nvGrpSpPr>
        <p:grpSpPr>
          <a:xfrm>
            <a:off x="7562766" y="1340614"/>
            <a:ext cx="327059" cy="360192"/>
            <a:chOff x="7562766" y="1514864"/>
            <a:chExt cx="327059" cy="360192"/>
          </a:xfrm>
        </p:grpSpPr>
        <p:sp>
          <p:nvSpPr>
            <p:cNvPr id="9424" name="Google Shape;9424;p6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5" name="Google Shape;9425;p6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6" name="Google Shape;9426;p6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7" name="Google Shape;9427;p6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28" name="Google Shape;9428;p61"/>
          <p:cNvGrpSpPr/>
          <p:nvPr/>
        </p:nvGrpSpPr>
        <p:grpSpPr>
          <a:xfrm>
            <a:off x="6221229" y="1324423"/>
            <a:ext cx="361636" cy="362183"/>
            <a:chOff x="6259175" y="1559008"/>
            <a:chExt cx="271743" cy="272093"/>
          </a:xfrm>
        </p:grpSpPr>
        <p:sp>
          <p:nvSpPr>
            <p:cNvPr id="9429" name="Google Shape;9429;p6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0" name="Google Shape;9430;p6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1" name="Google Shape;9431;p6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2" name="Google Shape;9432;p6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3" name="Google Shape;9433;p6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4" name="Google Shape;9434;p6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5" name="Google Shape;9435;p6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6" name="Google Shape;9436;p6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7" name="Google Shape;9437;p6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8" name="Google Shape;9438;p6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9" name="Google Shape;9439;p6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0" name="Google Shape;9440;p6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1" name="Google Shape;9441;p6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2" name="Google Shape;9442;p6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3" name="Google Shape;9443;p6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4" name="Google Shape;9444;p6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5" name="Google Shape;9445;p6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46" name="Google Shape;9446;p61"/>
          <p:cNvGrpSpPr/>
          <p:nvPr/>
        </p:nvGrpSpPr>
        <p:grpSpPr>
          <a:xfrm>
            <a:off x="6671087" y="1835054"/>
            <a:ext cx="332757" cy="281833"/>
            <a:chOff x="6671087" y="2009304"/>
            <a:chExt cx="332757" cy="281833"/>
          </a:xfrm>
        </p:grpSpPr>
        <p:sp>
          <p:nvSpPr>
            <p:cNvPr id="9447" name="Google Shape;9447;p6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8" name="Google Shape;9448;p6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49" name="Google Shape;9449;p6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50" name="Google Shape;9450;p61"/>
          <p:cNvGrpSpPr/>
          <p:nvPr/>
        </p:nvGrpSpPr>
        <p:grpSpPr>
          <a:xfrm>
            <a:off x="2201806" y="1802335"/>
            <a:ext cx="349784" cy="349434"/>
            <a:chOff x="2201806" y="1976585"/>
            <a:chExt cx="349784" cy="349434"/>
          </a:xfrm>
        </p:grpSpPr>
        <p:sp>
          <p:nvSpPr>
            <p:cNvPr id="9451" name="Google Shape;9451;p6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2" name="Google Shape;9452;p6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3" name="Google Shape;9453;p6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4" name="Google Shape;9454;p6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55" name="Google Shape;9455;p61"/>
          <p:cNvGrpSpPr/>
          <p:nvPr/>
        </p:nvGrpSpPr>
        <p:grpSpPr>
          <a:xfrm>
            <a:off x="3094217" y="1802335"/>
            <a:ext cx="350198" cy="350548"/>
            <a:chOff x="3094217" y="1976585"/>
            <a:chExt cx="350198" cy="350548"/>
          </a:xfrm>
        </p:grpSpPr>
        <p:sp>
          <p:nvSpPr>
            <p:cNvPr id="9456" name="Google Shape;9456;p6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7" name="Google Shape;9457;p6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8" name="Google Shape;9458;p6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9" name="Google Shape;9459;p6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0" name="Google Shape;9460;p6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1" name="Google Shape;9461;p6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2" name="Google Shape;9462;p6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3" name="Google Shape;9463;p6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4" name="Google Shape;9464;p6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5" name="Google Shape;9465;p6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6" name="Google Shape;9466;p6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7" name="Google Shape;9467;p6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8" name="Google Shape;9468;p6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69" name="Google Shape;9469;p6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70" name="Google Shape;9470;p61"/>
          <p:cNvGrpSpPr/>
          <p:nvPr/>
        </p:nvGrpSpPr>
        <p:grpSpPr>
          <a:xfrm>
            <a:off x="3979435" y="1802335"/>
            <a:ext cx="345265" cy="349848"/>
            <a:chOff x="3979435" y="1976585"/>
            <a:chExt cx="345265" cy="349848"/>
          </a:xfrm>
        </p:grpSpPr>
        <p:sp>
          <p:nvSpPr>
            <p:cNvPr id="9471" name="Google Shape;9471;p6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2" name="Google Shape;9472;p6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3" name="Google Shape;9473;p6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4" name="Google Shape;9474;p6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5" name="Google Shape;9475;p6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6" name="Google Shape;9476;p6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7" name="Google Shape;9477;p6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8" name="Google Shape;9478;p6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9" name="Google Shape;9479;p6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0" name="Google Shape;9480;p6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1" name="Google Shape;9481;p6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2" name="Google Shape;9482;p6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3" name="Google Shape;9483;p6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4" name="Google Shape;9484;p6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5" name="Google Shape;9485;p6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6" name="Google Shape;9486;p6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7" name="Google Shape;9487;p6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88" name="Google Shape;9488;p61"/>
          <p:cNvGrpSpPr/>
          <p:nvPr/>
        </p:nvGrpSpPr>
        <p:grpSpPr>
          <a:xfrm>
            <a:off x="3541011" y="1334344"/>
            <a:ext cx="350166" cy="349434"/>
            <a:chOff x="3541011" y="1508594"/>
            <a:chExt cx="350166" cy="349434"/>
          </a:xfrm>
        </p:grpSpPr>
        <p:sp>
          <p:nvSpPr>
            <p:cNvPr id="9489" name="Google Shape;9489;p6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0" name="Google Shape;9490;p6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1" name="Google Shape;9491;p6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2" name="Google Shape;9492;p6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3" name="Google Shape;9493;p6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4" name="Google Shape;9494;p6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5" name="Google Shape;9495;p6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6" name="Google Shape;9496;p6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7" name="Google Shape;9497;p6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8" name="Google Shape;9498;p6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9" name="Google Shape;9499;p6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0" name="Google Shape;9500;p6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1" name="Google Shape;9501;p6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02" name="Google Shape;9502;p61"/>
          <p:cNvGrpSpPr/>
          <p:nvPr/>
        </p:nvGrpSpPr>
        <p:grpSpPr>
          <a:xfrm>
            <a:off x="3576626" y="1801571"/>
            <a:ext cx="284251" cy="351694"/>
            <a:chOff x="3576626" y="1975821"/>
            <a:chExt cx="284251" cy="351694"/>
          </a:xfrm>
        </p:grpSpPr>
        <p:sp>
          <p:nvSpPr>
            <p:cNvPr id="9503" name="Google Shape;9503;p6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4" name="Google Shape;9504;p6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5" name="Google Shape;9505;p6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06" name="Google Shape;9506;p61"/>
          <p:cNvGrpSpPr/>
          <p:nvPr/>
        </p:nvGrpSpPr>
        <p:grpSpPr>
          <a:xfrm>
            <a:off x="2722090" y="2715912"/>
            <a:ext cx="238770" cy="371841"/>
            <a:chOff x="2722090" y="2890162"/>
            <a:chExt cx="238770" cy="371841"/>
          </a:xfrm>
        </p:grpSpPr>
        <p:sp>
          <p:nvSpPr>
            <p:cNvPr id="9507" name="Google Shape;9507;p6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8" name="Google Shape;9508;p6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9" name="Google Shape;9509;p6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10" name="Google Shape;9510;p6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11" name="Google Shape;9511;p61"/>
          <p:cNvGrpSpPr/>
          <p:nvPr/>
        </p:nvGrpSpPr>
        <p:grpSpPr>
          <a:xfrm>
            <a:off x="6216367" y="1795906"/>
            <a:ext cx="361147" cy="361147"/>
            <a:chOff x="6216367" y="1970156"/>
            <a:chExt cx="361147" cy="361147"/>
          </a:xfrm>
        </p:grpSpPr>
        <p:sp>
          <p:nvSpPr>
            <p:cNvPr id="9512" name="Google Shape;9512;p6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3" name="Google Shape;9513;p6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4" name="Google Shape;9514;p6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5" name="Google Shape;9515;p6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16" name="Google Shape;9516;p61"/>
          <p:cNvGrpSpPr/>
          <p:nvPr/>
        </p:nvGrpSpPr>
        <p:grpSpPr>
          <a:xfrm>
            <a:off x="1289311" y="2751972"/>
            <a:ext cx="408156" cy="299783"/>
            <a:chOff x="1289311" y="2926222"/>
            <a:chExt cx="408156" cy="299783"/>
          </a:xfrm>
        </p:grpSpPr>
        <p:sp>
          <p:nvSpPr>
            <p:cNvPr id="9517" name="Google Shape;9517;p6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8" name="Google Shape;9518;p6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19" name="Google Shape;9519;p61"/>
          <p:cNvGrpSpPr/>
          <p:nvPr/>
        </p:nvGrpSpPr>
        <p:grpSpPr>
          <a:xfrm>
            <a:off x="7978465" y="1795142"/>
            <a:ext cx="361147" cy="360797"/>
            <a:chOff x="7978465" y="1969392"/>
            <a:chExt cx="361147" cy="360797"/>
          </a:xfrm>
        </p:grpSpPr>
        <p:sp>
          <p:nvSpPr>
            <p:cNvPr id="9520" name="Google Shape;9520;p6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1" name="Google Shape;9521;p6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2" name="Google Shape;9522;p6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3" name="Google Shape;9523;p6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4" name="Google Shape;9524;p6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5" name="Google Shape;9525;p6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6" name="Google Shape;9526;p6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7" name="Google Shape;9527;p6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8" name="Google Shape;9528;p6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29" name="Google Shape;9529;p6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30" name="Google Shape;9530;p61"/>
          <p:cNvGrpSpPr/>
          <p:nvPr/>
        </p:nvGrpSpPr>
        <p:grpSpPr>
          <a:xfrm>
            <a:off x="854261" y="2734563"/>
            <a:ext cx="377474" cy="335748"/>
            <a:chOff x="854261" y="2908813"/>
            <a:chExt cx="377474" cy="335748"/>
          </a:xfrm>
        </p:grpSpPr>
        <p:sp>
          <p:nvSpPr>
            <p:cNvPr id="9531" name="Google Shape;9531;p6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2" name="Google Shape;9532;p6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3" name="Google Shape;9533;p6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4" name="Google Shape;9534;p6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5" name="Google Shape;9535;p6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36" name="Google Shape;9536;p61"/>
          <p:cNvGrpSpPr/>
          <p:nvPr/>
        </p:nvGrpSpPr>
        <p:grpSpPr>
          <a:xfrm>
            <a:off x="1749728" y="2720527"/>
            <a:ext cx="386927" cy="363438"/>
            <a:chOff x="1749728" y="2894777"/>
            <a:chExt cx="386927" cy="363438"/>
          </a:xfrm>
        </p:grpSpPr>
        <p:sp>
          <p:nvSpPr>
            <p:cNvPr id="9537" name="Google Shape;9537;p6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8" name="Google Shape;9538;p6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9" name="Google Shape;9539;p6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0" name="Google Shape;9540;p6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1" name="Google Shape;9541;p6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2" name="Google Shape;9542;p6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3" name="Google Shape;9543;p6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44" name="Google Shape;9544;p61"/>
          <p:cNvGrpSpPr/>
          <p:nvPr/>
        </p:nvGrpSpPr>
        <p:grpSpPr>
          <a:xfrm>
            <a:off x="7098912" y="1795142"/>
            <a:ext cx="359651" cy="361560"/>
            <a:chOff x="7098912" y="1969392"/>
            <a:chExt cx="359651" cy="361560"/>
          </a:xfrm>
        </p:grpSpPr>
        <p:sp>
          <p:nvSpPr>
            <p:cNvPr id="9545" name="Google Shape;9545;p6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6" name="Google Shape;9546;p6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7" name="Google Shape;9547;p6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8" name="Google Shape;9548;p6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9" name="Google Shape;9549;p6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0" name="Google Shape;9550;p6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1" name="Google Shape;9551;p6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2" name="Google Shape;9552;p6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3" name="Google Shape;9553;p6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4" name="Google Shape;9554;p6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5" name="Google Shape;9555;p6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6" name="Google Shape;9556;p6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7" name="Google Shape;9557;p6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58" name="Google Shape;9558;p6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59" name="Google Shape;9559;p61"/>
          <p:cNvGrpSpPr/>
          <p:nvPr/>
        </p:nvGrpSpPr>
        <p:grpSpPr>
          <a:xfrm>
            <a:off x="5352728" y="1815989"/>
            <a:ext cx="327091" cy="322508"/>
            <a:chOff x="5352728" y="1990239"/>
            <a:chExt cx="327091" cy="322508"/>
          </a:xfrm>
        </p:grpSpPr>
        <p:sp>
          <p:nvSpPr>
            <p:cNvPr id="9560" name="Google Shape;9560;p6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1" name="Google Shape;9561;p6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2" name="Google Shape;9562;p6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63" name="Google Shape;9563;p61"/>
          <p:cNvGrpSpPr/>
          <p:nvPr/>
        </p:nvGrpSpPr>
        <p:grpSpPr>
          <a:xfrm>
            <a:off x="7538896" y="1795906"/>
            <a:ext cx="361147" cy="361529"/>
            <a:chOff x="7538896" y="1970156"/>
            <a:chExt cx="361147" cy="361529"/>
          </a:xfrm>
        </p:grpSpPr>
        <p:sp>
          <p:nvSpPr>
            <p:cNvPr id="9564" name="Google Shape;9564;p6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5" name="Google Shape;9565;p6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6" name="Google Shape;9566;p6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7" name="Google Shape;9567;p6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8" name="Google Shape;9568;p6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9" name="Google Shape;9569;p6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70" name="Google Shape;9570;p61"/>
          <p:cNvGrpSpPr/>
          <p:nvPr/>
        </p:nvGrpSpPr>
        <p:grpSpPr>
          <a:xfrm>
            <a:off x="4896099" y="1796670"/>
            <a:ext cx="358155" cy="358123"/>
            <a:chOff x="4896099" y="1970920"/>
            <a:chExt cx="358155" cy="358123"/>
          </a:xfrm>
        </p:grpSpPr>
        <p:sp>
          <p:nvSpPr>
            <p:cNvPr id="9571" name="Google Shape;9571;p6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2" name="Google Shape;9572;p6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3" name="Google Shape;9573;p6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74" name="Google Shape;9574;p61"/>
          <p:cNvGrpSpPr/>
          <p:nvPr/>
        </p:nvGrpSpPr>
        <p:grpSpPr>
          <a:xfrm>
            <a:off x="4048787" y="2802769"/>
            <a:ext cx="283488" cy="198604"/>
            <a:chOff x="4048787" y="2977019"/>
            <a:chExt cx="283488" cy="198604"/>
          </a:xfrm>
        </p:grpSpPr>
        <p:sp>
          <p:nvSpPr>
            <p:cNvPr id="9575" name="Google Shape;9575;p6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6" name="Google Shape;9576;p6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7" name="Google Shape;9577;p6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8" name="Google Shape;9578;p6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9" name="Google Shape;9579;p6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0" name="Google Shape;9580;p6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1" name="Google Shape;9581;p61"/>
          <p:cNvGrpSpPr/>
          <p:nvPr/>
        </p:nvGrpSpPr>
        <p:grpSpPr>
          <a:xfrm>
            <a:off x="4054103" y="2255941"/>
            <a:ext cx="218687" cy="349052"/>
            <a:chOff x="4054103" y="2430191"/>
            <a:chExt cx="218687" cy="349052"/>
          </a:xfrm>
        </p:grpSpPr>
        <p:sp>
          <p:nvSpPr>
            <p:cNvPr id="9582" name="Google Shape;9582;p6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3" name="Google Shape;9583;p6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4" name="Google Shape;9584;p61"/>
          <p:cNvGrpSpPr/>
          <p:nvPr/>
        </p:nvGrpSpPr>
        <p:grpSpPr>
          <a:xfrm>
            <a:off x="2185128" y="2253299"/>
            <a:ext cx="382758" cy="356595"/>
            <a:chOff x="2185128" y="2427549"/>
            <a:chExt cx="382758" cy="356595"/>
          </a:xfrm>
        </p:grpSpPr>
        <p:sp>
          <p:nvSpPr>
            <p:cNvPr id="9585" name="Google Shape;9585;p6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6" name="Google Shape;9586;p6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7" name="Google Shape;9587;p6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8" name="Google Shape;9588;p6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9" name="Google Shape;9589;p61"/>
          <p:cNvGrpSpPr/>
          <p:nvPr/>
        </p:nvGrpSpPr>
        <p:grpSpPr>
          <a:xfrm>
            <a:off x="2656907" y="2265043"/>
            <a:ext cx="332757" cy="332343"/>
            <a:chOff x="2656907" y="2439293"/>
            <a:chExt cx="332757" cy="332343"/>
          </a:xfrm>
        </p:grpSpPr>
        <p:sp>
          <p:nvSpPr>
            <p:cNvPr id="9590" name="Google Shape;9590;p6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1" name="Google Shape;9591;p6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2" name="Google Shape;9592;p6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3" name="Google Shape;9593;p6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4" name="Google Shape;9594;p6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5" name="Google Shape;9595;p6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6" name="Google Shape;9596;p6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97" name="Google Shape;9597;p61"/>
          <p:cNvGrpSpPr/>
          <p:nvPr/>
        </p:nvGrpSpPr>
        <p:grpSpPr>
          <a:xfrm>
            <a:off x="1731523" y="2248366"/>
            <a:ext cx="399435" cy="365698"/>
            <a:chOff x="1731523" y="2422616"/>
            <a:chExt cx="399435" cy="365698"/>
          </a:xfrm>
        </p:grpSpPr>
        <p:sp>
          <p:nvSpPr>
            <p:cNvPr id="9598" name="Google Shape;9598;p6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9" name="Google Shape;9599;p6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0" name="Google Shape;9600;p6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01" name="Google Shape;9601;p61"/>
          <p:cNvGrpSpPr/>
          <p:nvPr/>
        </p:nvGrpSpPr>
        <p:grpSpPr>
          <a:xfrm>
            <a:off x="3097241" y="2259314"/>
            <a:ext cx="344883" cy="343387"/>
            <a:chOff x="3097241" y="2433564"/>
            <a:chExt cx="344883" cy="343387"/>
          </a:xfrm>
        </p:grpSpPr>
        <p:sp>
          <p:nvSpPr>
            <p:cNvPr id="9602" name="Google Shape;9602;p6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3" name="Google Shape;9603;p6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4" name="Google Shape;9604;p6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5" name="Google Shape;9605;p6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6" name="Google Shape;9606;p6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7" name="Google Shape;9607;p6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8" name="Google Shape;9608;p6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9" name="Google Shape;9609;p6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0" name="Google Shape;9610;p6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11" name="Google Shape;9611;p61"/>
          <p:cNvGrpSpPr/>
          <p:nvPr/>
        </p:nvGrpSpPr>
        <p:grpSpPr>
          <a:xfrm>
            <a:off x="1278299" y="2265043"/>
            <a:ext cx="410829" cy="332343"/>
            <a:chOff x="1278299" y="2439293"/>
            <a:chExt cx="410829" cy="332343"/>
          </a:xfrm>
        </p:grpSpPr>
        <p:sp>
          <p:nvSpPr>
            <p:cNvPr id="9612" name="Google Shape;9612;p6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3" name="Google Shape;9613;p6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4" name="Google Shape;9614;p6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5" name="Google Shape;9615;p6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6" name="Google Shape;9616;p6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7" name="Google Shape;9617;p6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8" name="Google Shape;9618;p6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9" name="Google Shape;9619;p6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20" name="Google Shape;9620;p61"/>
          <p:cNvGrpSpPr/>
          <p:nvPr/>
        </p:nvGrpSpPr>
        <p:grpSpPr>
          <a:xfrm>
            <a:off x="2661459" y="1840751"/>
            <a:ext cx="322508" cy="273494"/>
            <a:chOff x="2661459" y="2015001"/>
            <a:chExt cx="322508" cy="273494"/>
          </a:xfrm>
        </p:grpSpPr>
        <p:sp>
          <p:nvSpPr>
            <p:cNvPr id="9621" name="Google Shape;9621;p6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2" name="Google Shape;9622;p6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23" name="Google Shape;9623;p61"/>
          <p:cNvGrpSpPr/>
          <p:nvPr/>
        </p:nvGrpSpPr>
        <p:grpSpPr>
          <a:xfrm>
            <a:off x="870939" y="2265043"/>
            <a:ext cx="331993" cy="331993"/>
            <a:chOff x="870939" y="2439293"/>
            <a:chExt cx="331993" cy="331993"/>
          </a:xfrm>
        </p:grpSpPr>
        <p:sp>
          <p:nvSpPr>
            <p:cNvPr id="9624" name="Google Shape;9624;p6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5" name="Google Shape;9625;p6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6" name="Google Shape;9626;p6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7" name="Google Shape;9627;p6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8" name="Google Shape;9628;p6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9" name="Google Shape;9629;p6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0" name="Google Shape;9630;p6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1" name="Google Shape;9631;p6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2" name="Google Shape;9632;p6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3" name="Google Shape;9633;p6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4" name="Google Shape;9634;p6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5" name="Google Shape;9635;p6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6" name="Google Shape;9636;p6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7" name="Google Shape;9637;p6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8" name="Google Shape;9638;p6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9" name="Google Shape;9639;p6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0" name="Google Shape;9640;p61"/>
          <p:cNvGrpSpPr/>
          <p:nvPr/>
        </p:nvGrpSpPr>
        <p:grpSpPr>
          <a:xfrm>
            <a:off x="6644957" y="2282103"/>
            <a:ext cx="371395" cy="278904"/>
            <a:chOff x="6644957" y="2456353"/>
            <a:chExt cx="371395" cy="278904"/>
          </a:xfrm>
        </p:grpSpPr>
        <p:sp>
          <p:nvSpPr>
            <p:cNvPr id="9641" name="Google Shape;9641;p6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2" name="Google Shape;9642;p6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3" name="Google Shape;9643;p6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4" name="Google Shape;9644;p6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5" name="Google Shape;9645;p6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6" name="Google Shape;9646;p61"/>
          <p:cNvGrpSpPr/>
          <p:nvPr/>
        </p:nvGrpSpPr>
        <p:grpSpPr>
          <a:xfrm>
            <a:off x="5388757" y="2240409"/>
            <a:ext cx="260349" cy="362292"/>
            <a:chOff x="5388757" y="2414659"/>
            <a:chExt cx="260349" cy="362292"/>
          </a:xfrm>
        </p:grpSpPr>
        <p:sp>
          <p:nvSpPr>
            <p:cNvPr id="9647" name="Google Shape;9647;p6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8" name="Google Shape;9648;p6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9" name="Google Shape;9649;p6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0" name="Google Shape;9650;p6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1" name="Google Shape;9651;p6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2" name="Google Shape;9652;p6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3" name="Google Shape;9653;p6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4" name="Google Shape;9654;p6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5" name="Google Shape;9655;p6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6" name="Google Shape;9656;p6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7" name="Google Shape;9657;p6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8" name="Google Shape;9658;p6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9" name="Google Shape;9659;p6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0" name="Google Shape;9660;p6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1" name="Google Shape;9661;p6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2" name="Google Shape;9662;p6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3" name="Google Shape;9663;p6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4" name="Google Shape;9664;p6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5" name="Google Shape;9665;p6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6" name="Google Shape;9666;p6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67" name="Google Shape;9667;p61"/>
          <p:cNvGrpSpPr/>
          <p:nvPr/>
        </p:nvGrpSpPr>
        <p:grpSpPr>
          <a:xfrm>
            <a:off x="3567142" y="2731507"/>
            <a:ext cx="348288" cy="340331"/>
            <a:chOff x="3567142" y="2905757"/>
            <a:chExt cx="348288" cy="340331"/>
          </a:xfrm>
        </p:grpSpPr>
        <p:sp>
          <p:nvSpPr>
            <p:cNvPr id="9668" name="Google Shape;9668;p6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9" name="Google Shape;9669;p6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0" name="Google Shape;9670;p6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1" name="Google Shape;9671;p6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2" name="Google Shape;9672;p6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73" name="Google Shape;9673;p61"/>
          <p:cNvGrpSpPr/>
          <p:nvPr/>
        </p:nvGrpSpPr>
        <p:grpSpPr>
          <a:xfrm>
            <a:off x="870939" y="1801571"/>
            <a:ext cx="332375" cy="350071"/>
            <a:chOff x="870939" y="1975821"/>
            <a:chExt cx="332375" cy="350071"/>
          </a:xfrm>
        </p:grpSpPr>
        <p:sp>
          <p:nvSpPr>
            <p:cNvPr id="9674" name="Google Shape;9674;p6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5" name="Google Shape;9675;p6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6" name="Google Shape;9676;p6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7" name="Google Shape;9677;p6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78" name="Google Shape;9678;p61"/>
          <p:cNvGrpSpPr/>
          <p:nvPr/>
        </p:nvGrpSpPr>
        <p:grpSpPr>
          <a:xfrm>
            <a:off x="7967103" y="2240791"/>
            <a:ext cx="355863" cy="361911"/>
            <a:chOff x="7967103" y="2415041"/>
            <a:chExt cx="355863" cy="361911"/>
          </a:xfrm>
        </p:grpSpPr>
        <p:sp>
          <p:nvSpPr>
            <p:cNvPr id="9679" name="Google Shape;9679;p6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0" name="Google Shape;9680;p6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1" name="Google Shape;9681;p6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2" name="Google Shape;9682;p6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3" name="Google Shape;9683;p6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4" name="Google Shape;9684;p6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5" name="Google Shape;9685;p6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6" name="Google Shape;9686;p6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7" name="Google Shape;9687;p6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8" name="Google Shape;9688;p6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9" name="Google Shape;9689;p6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90" name="Google Shape;9690;p61"/>
          <p:cNvGrpSpPr/>
          <p:nvPr/>
        </p:nvGrpSpPr>
        <p:grpSpPr>
          <a:xfrm>
            <a:off x="7529411" y="2240409"/>
            <a:ext cx="355863" cy="362292"/>
            <a:chOff x="7529411" y="2414659"/>
            <a:chExt cx="355863" cy="362292"/>
          </a:xfrm>
        </p:grpSpPr>
        <p:sp>
          <p:nvSpPr>
            <p:cNvPr id="9691" name="Google Shape;9691;p6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2" name="Google Shape;9692;p6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3" name="Google Shape;9693;p6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4" name="Google Shape;9694;p6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5" name="Google Shape;9695;p6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6" name="Google Shape;9696;p6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7" name="Google Shape;9697;p6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8" name="Google Shape;9698;p6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9" name="Google Shape;9699;p6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0" name="Google Shape;9700;p6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1" name="Google Shape;9701;p6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2" name="Google Shape;9702;p6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3" name="Google Shape;9703;p61"/>
          <p:cNvGrpSpPr/>
          <p:nvPr/>
        </p:nvGrpSpPr>
        <p:grpSpPr>
          <a:xfrm>
            <a:off x="5733194" y="2257468"/>
            <a:ext cx="446826" cy="327059"/>
            <a:chOff x="5733194" y="2431718"/>
            <a:chExt cx="446826" cy="327059"/>
          </a:xfrm>
        </p:grpSpPr>
        <p:sp>
          <p:nvSpPr>
            <p:cNvPr id="9704" name="Google Shape;9704;p6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5" name="Google Shape;9705;p6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6" name="Google Shape;9706;p6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7" name="Google Shape;9707;p61"/>
          <p:cNvGrpSpPr/>
          <p:nvPr/>
        </p:nvGrpSpPr>
        <p:grpSpPr>
          <a:xfrm>
            <a:off x="4876780" y="2243814"/>
            <a:ext cx="407774" cy="356627"/>
            <a:chOff x="4876780" y="2418064"/>
            <a:chExt cx="407774" cy="356627"/>
          </a:xfrm>
        </p:grpSpPr>
        <p:sp>
          <p:nvSpPr>
            <p:cNvPr id="9708" name="Google Shape;9708;p6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9" name="Google Shape;9709;p6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0" name="Google Shape;9710;p6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1" name="Google Shape;9711;p6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2" name="Google Shape;9712;p6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3" name="Google Shape;9713;p6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4" name="Google Shape;9714;p6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5" name="Google Shape;9715;p6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16" name="Google Shape;9716;p61"/>
          <p:cNvGrpSpPr/>
          <p:nvPr/>
        </p:nvGrpSpPr>
        <p:grpSpPr>
          <a:xfrm>
            <a:off x="7070872" y="2236621"/>
            <a:ext cx="398321" cy="371013"/>
            <a:chOff x="7070872" y="2410871"/>
            <a:chExt cx="398321" cy="371013"/>
          </a:xfrm>
        </p:grpSpPr>
        <p:sp>
          <p:nvSpPr>
            <p:cNvPr id="9717" name="Google Shape;9717;p6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8" name="Google Shape;9718;p6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9" name="Google Shape;9719;p6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0" name="Google Shape;9720;p6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21" name="Google Shape;9721;p6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22" name="Google Shape;9722;p61"/>
          <p:cNvGrpSpPr/>
          <p:nvPr/>
        </p:nvGrpSpPr>
        <p:grpSpPr>
          <a:xfrm>
            <a:off x="5318259" y="2807861"/>
            <a:ext cx="371013" cy="220787"/>
            <a:chOff x="5318259" y="2982111"/>
            <a:chExt cx="371013" cy="220787"/>
          </a:xfrm>
        </p:grpSpPr>
        <p:sp>
          <p:nvSpPr>
            <p:cNvPr id="9723" name="Google Shape;9723;p6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4" name="Google Shape;9724;p6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5" name="Google Shape;9725;p6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6" name="Google Shape;9726;p6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7" name="Google Shape;9727;p6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8" name="Google Shape;9728;p6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9" name="Google Shape;9729;p6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0" name="Google Shape;9730;p6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1" name="Google Shape;9731;p61"/>
          <p:cNvGrpSpPr/>
          <p:nvPr/>
        </p:nvGrpSpPr>
        <p:grpSpPr>
          <a:xfrm>
            <a:off x="7073928" y="2731507"/>
            <a:ext cx="371395" cy="371809"/>
            <a:chOff x="7073928" y="2905757"/>
            <a:chExt cx="371395" cy="371809"/>
          </a:xfrm>
        </p:grpSpPr>
        <p:sp>
          <p:nvSpPr>
            <p:cNvPr id="9732" name="Google Shape;9732;p6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3" name="Google Shape;9733;p6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4" name="Google Shape;9734;p6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5" name="Google Shape;9735;p61"/>
          <p:cNvGrpSpPr/>
          <p:nvPr/>
        </p:nvGrpSpPr>
        <p:grpSpPr>
          <a:xfrm>
            <a:off x="6188327" y="2781158"/>
            <a:ext cx="371395" cy="272857"/>
            <a:chOff x="6188327" y="2955408"/>
            <a:chExt cx="371395" cy="272857"/>
          </a:xfrm>
        </p:grpSpPr>
        <p:sp>
          <p:nvSpPr>
            <p:cNvPr id="9736" name="Google Shape;9736;p6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7" name="Google Shape;9737;p6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8" name="Google Shape;9738;p61"/>
          <p:cNvGrpSpPr/>
          <p:nvPr/>
        </p:nvGrpSpPr>
        <p:grpSpPr>
          <a:xfrm>
            <a:off x="7521454" y="2731889"/>
            <a:ext cx="359651" cy="371013"/>
            <a:chOff x="7521454" y="2906139"/>
            <a:chExt cx="359651" cy="371013"/>
          </a:xfrm>
        </p:grpSpPr>
        <p:sp>
          <p:nvSpPr>
            <p:cNvPr id="9739" name="Google Shape;9739;p6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0" name="Google Shape;9740;p6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1" name="Google Shape;9741;p6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2" name="Google Shape;9742;p6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3" name="Google Shape;9743;p6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44" name="Google Shape;9744;p61"/>
          <p:cNvGrpSpPr/>
          <p:nvPr/>
        </p:nvGrpSpPr>
        <p:grpSpPr>
          <a:xfrm>
            <a:off x="5782845" y="2732271"/>
            <a:ext cx="301661" cy="371013"/>
            <a:chOff x="5782845" y="2906521"/>
            <a:chExt cx="301661" cy="371013"/>
          </a:xfrm>
        </p:grpSpPr>
        <p:sp>
          <p:nvSpPr>
            <p:cNvPr id="9745" name="Google Shape;9745;p6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6" name="Google Shape;9746;p6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7" name="Google Shape;9747;p6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48" name="Google Shape;9748;p61"/>
          <p:cNvGrpSpPr/>
          <p:nvPr/>
        </p:nvGrpSpPr>
        <p:grpSpPr>
          <a:xfrm>
            <a:off x="3539102" y="2253299"/>
            <a:ext cx="355099" cy="355481"/>
            <a:chOff x="3539102" y="2427549"/>
            <a:chExt cx="355099" cy="355481"/>
          </a:xfrm>
        </p:grpSpPr>
        <p:sp>
          <p:nvSpPr>
            <p:cNvPr id="9749" name="Google Shape;9749;p6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0" name="Google Shape;9750;p6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51" name="Google Shape;9751;p61"/>
          <p:cNvGrpSpPr/>
          <p:nvPr/>
        </p:nvGrpSpPr>
        <p:grpSpPr>
          <a:xfrm>
            <a:off x="6630539" y="2743252"/>
            <a:ext cx="371777" cy="349434"/>
            <a:chOff x="6630539" y="2917502"/>
            <a:chExt cx="371777" cy="349434"/>
          </a:xfrm>
        </p:grpSpPr>
        <p:sp>
          <p:nvSpPr>
            <p:cNvPr id="9752" name="Google Shape;9752;p6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3" name="Google Shape;9753;p6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4" name="Google Shape;9754;p6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5" name="Google Shape;9755;p6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6" name="Google Shape;9756;p6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7" name="Google Shape;9757;p6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8" name="Google Shape;9758;p6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59" name="Google Shape;9759;p61"/>
          <p:cNvGrpSpPr/>
          <p:nvPr/>
        </p:nvGrpSpPr>
        <p:grpSpPr>
          <a:xfrm>
            <a:off x="2171474" y="3194979"/>
            <a:ext cx="408156" cy="343737"/>
            <a:chOff x="2171474" y="3369229"/>
            <a:chExt cx="408156" cy="343737"/>
          </a:xfrm>
        </p:grpSpPr>
        <p:sp>
          <p:nvSpPr>
            <p:cNvPr id="9760" name="Google Shape;9760;p6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1" name="Google Shape;9761;p6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2" name="Google Shape;9762;p6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3" name="Google Shape;9763;p6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4" name="Google Shape;9764;p61"/>
          <p:cNvGrpSpPr/>
          <p:nvPr/>
        </p:nvGrpSpPr>
        <p:grpSpPr>
          <a:xfrm>
            <a:off x="4891198" y="2750858"/>
            <a:ext cx="334634" cy="334634"/>
            <a:chOff x="4891198" y="2925108"/>
            <a:chExt cx="334634" cy="334634"/>
          </a:xfrm>
        </p:grpSpPr>
        <p:sp>
          <p:nvSpPr>
            <p:cNvPr id="9765" name="Google Shape;9765;p6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6" name="Google Shape;9766;p6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7" name="Google Shape;9767;p6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8" name="Google Shape;9768;p6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9" name="Google Shape;9769;p6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0" name="Google Shape;9770;p6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1" name="Google Shape;9771;p6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2" name="Google Shape;9772;p6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73" name="Google Shape;9773;p61"/>
          <p:cNvGrpSpPr/>
          <p:nvPr/>
        </p:nvGrpSpPr>
        <p:grpSpPr>
          <a:xfrm>
            <a:off x="7976174" y="2750858"/>
            <a:ext cx="334666" cy="334634"/>
            <a:chOff x="7976174" y="2925108"/>
            <a:chExt cx="334666" cy="334634"/>
          </a:xfrm>
        </p:grpSpPr>
        <p:sp>
          <p:nvSpPr>
            <p:cNvPr id="9774" name="Google Shape;9774;p6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5" name="Google Shape;9775;p6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6" name="Google Shape;9776;p6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7" name="Google Shape;9777;p6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8" name="Google Shape;9778;p6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9" name="Google Shape;9779;p6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0" name="Google Shape;9780;p6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1" name="Google Shape;9781;p6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2" name="Google Shape;9782;p6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83" name="Google Shape;9783;p61"/>
          <p:cNvGrpSpPr/>
          <p:nvPr/>
        </p:nvGrpSpPr>
        <p:grpSpPr>
          <a:xfrm>
            <a:off x="3091957" y="3199881"/>
            <a:ext cx="354717" cy="332757"/>
            <a:chOff x="3091957" y="3374131"/>
            <a:chExt cx="354717" cy="332757"/>
          </a:xfrm>
        </p:grpSpPr>
        <p:sp>
          <p:nvSpPr>
            <p:cNvPr id="9784" name="Google Shape;9784;p6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5" name="Google Shape;9785;p6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6" name="Google Shape;9786;p6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7" name="Google Shape;9787;p6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8" name="Google Shape;9788;p6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9" name="Google Shape;9789;p6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0" name="Google Shape;9790;p61"/>
          <p:cNvGrpSpPr/>
          <p:nvPr/>
        </p:nvGrpSpPr>
        <p:grpSpPr>
          <a:xfrm>
            <a:off x="3988156" y="3205960"/>
            <a:ext cx="353954" cy="318880"/>
            <a:chOff x="3988156" y="3380210"/>
            <a:chExt cx="353954" cy="318880"/>
          </a:xfrm>
        </p:grpSpPr>
        <p:sp>
          <p:nvSpPr>
            <p:cNvPr id="9791" name="Google Shape;9791;p6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2" name="Google Shape;9792;p6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3" name="Google Shape;9793;p6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4" name="Google Shape;9794;p6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5" name="Google Shape;9795;p6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6" name="Google Shape;9796;p61"/>
          <p:cNvGrpSpPr/>
          <p:nvPr/>
        </p:nvGrpSpPr>
        <p:grpSpPr>
          <a:xfrm>
            <a:off x="3541011" y="3193070"/>
            <a:ext cx="348257" cy="346188"/>
            <a:chOff x="3541011" y="3367320"/>
            <a:chExt cx="348257" cy="346188"/>
          </a:xfrm>
        </p:grpSpPr>
        <p:sp>
          <p:nvSpPr>
            <p:cNvPr id="9797" name="Google Shape;9797;p6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8" name="Google Shape;9798;p6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9" name="Google Shape;9799;p6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0" name="Google Shape;9800;p6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01" name="Google Shape;9801;p61"/>
          <p:cNvGrpSpPr/>
          <p:nvPr/>
        </p:nvGrpSpPr>
        <p:grpSpPr>
          <a:xfrm>
            <a:off x="1314678" y="3183967"/>
            <a:ext cx="334666" cy="365348"/>
            <a:chOff x="1314678" y="3358217"/>
            <a:chExt cx="334666" cy="365348"/>
          </a:xfrm>
        </p:grpSpPr>
        <p:sp>
          <p:nvSpPr>
            <p:cNvPr id="9802" name="Google Shape;9802;p6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3" name="Google Shape;9803;p6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4" name="Google Shape;9804;p6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5" name="Google Shape;9805;p6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6" name="Google Shape;9806;p6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07" name="Google Shape;9807;p61"/>
          <p:cNvGrpSpPr/>
          <p:nvPr/>
        </p:nvGrpSpPr>
        <p:grpSpPr>
          <a:xfrm>
            <a:off x="1748582" y="3198385"/>
            <a:ext cx="359269" cy="335780"/>
            <a:chOff x="1748582" y="3372635"/>
            <a:chExt cx="359269" cy="335780"/>
          </a:xfrm>
        </p:grpSpPr>
        <p:sp>
          <p:nvSpPr>
            <p:cNvPr id="9808" name="Google Shape;9808;p6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09" name="Google Shape;9809;p61"/>
            <p:cNvGrpSpPr/>
            <p:nvPr/>
          </p:nvGrpSpPr>
          <p:grpSpPr>
            <a:xfrm>
              <a:off x="1748582" y="3372635"/>
              <a:ext cx="333520" cy="335780"/>
              <a:chOff x="1748582" y="3372635"/>
              <a:chExt cx="333520" cy="335780"/>
            </a:xfrm>
          </p:grpSpPr>
          <p:sp>
            <p:nvSpPr>
              <p:cNvPr id="9810" name="Google Shape;9810;p6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1" name="Google Shape;9811;p6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2" name="Google Shape;9812;p6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813" name="Google Shape;9813;p61"/>
          <p:cNvGrpSpPr/>
          <p:nvPr/>
        </p:nvGrpSpPr>
        <p:grpSpPr>
          <a:xfrm>
            <a:off x="2640993" y="3183585"/>
            <a:ext cx="365348" cy="364966"/>
            <a:chOff x="2640993" y="3357835"/>
            <a:chExt cx="365348" cy="364966"/>
          </a:xfrm>
        </p:grpSpPr>
        <p:sp>
          <p:nvSpPr>
            <p:cNvPr id="9814" name="Google Shape;9814;p6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5" name="Google Shape;9815;p6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6" name="Google Shape;9816;p6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7" name="Google Shape;9817;p6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8" name="Google Shape;9818;p6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9" name="Google Shape;9819;p6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0" name="Google Shape;9820;p6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1" name="Google Shape;9821;p6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2" name="Google Shape;9822;p6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3" name="Google Shape;9823;p6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24" name="Google Shape;9824;p61"/>
          <p:cNvGrpSpPr/>
          <p:nvPr/>
        </p:nvGrpSpPr>
        <p:grpSpPr>
          <a:xfrm>
            <a:off x="4886264" y="3191924"/>
            <a:ext cx="350548" cy="350198"/>
            <a:chOff x="4886264" y="3366174"/>
            <a:chExt cx="350548" cy="350198"/>
          </a:xfrm>
        </p:grpSpPr>
        <p:sp>
          <p:nvSpPr>
            <p:cNvPr id="9825" name="Google Shape;9825;p6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6" name="Google Shape;9826;p6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7" name="Google Shape;9827;p6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8" name="Google Shape;9828;p6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9" name="Google Shape;9829;p6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0" name="Google Shape;9830;p6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1" name="Google Shape;9831;p6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2" name="Google Shape;9832;p6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3" name="Google Shape;9833;p6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4" name="Google Shape;9834;p6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5" name="Google Shape;9835;p6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6" name="Google Shape;9836;p6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7" name="Google Shape;9837;p6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38" name="Google Shape;9838;p61"/>
          <p:cNvGrpSpPr/>
          <p:nvPr/>
        </p:nvGrpSpPr>
        <p:grpSpPr>
          <a:xfrm>
            <a:off x="5331913" y="3239697"/>
            <a:ext cx="347143" cy="254684"/>
            <a:chOff x="5331913" y="3413947"/>
            <a:chExt cx="347143" cy="254684"/>
          </a:xfrm>
        </p:grpSpPr>
        <p:sp>
          <p:nvSpPr>
            <p:cNvPr id="9839" name="Google Shape;9839;p6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0" name="Google Shape;9840;p6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1" name="Google Shape;9841;p6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2" name="Google Shape;9842;p6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3" name="Google Shape;9843;p6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4" name="Google Shape;9844;p6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45" name="Google Shape;9845;p61"/>
          <p:cNvGrpSpPr/>
          <p:nvPr/>
        </p:nvGrpSpPr>
        <p:grpSpPr>
          <a:xfrm>
            <a:off x="5776798" y="3235528"/>
            <a:ext cx="346379" cy="264518"/>
            <a:chOff x="5776798" y="3409778"/>
            <a:chExt cx="346379" cy="264518"/>
          </a:xfrm>
        </p:grpSpPr>
        <p:sp>
          <p:nvSpPr>
            <p:cNvPr id="9846" name="Google Shape;9846;p6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7" name="Google Shape;9847;p6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8" name="Google Shape;9848;p6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9" name="Google Shape;9849;p6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0" name="Google Shape;9850;p6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1" name="Google Shape;9851;p6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2" name="Google Shape;9852;p61"/>
          <p:cNvGrpSpPr/>
          <p:nvPr/>
        </p:nvGrpSpPr>
        <p:grpSpPr>
          <a:xfrm>
            <a:off x="7108015" y="3222255"/>
            <a:ext cx="344883" cy="290299"/>
            <a:chOff x="7108015" y="3396505"/>
            <a:chExt cx="344883" cy="290299"/>
          </a:xfrm>
        </p:grpSpPr>
        <p:sp>
          <p:nvSpPr>
            <p:cNvPr id="9853" name="Google Shape;9853;p6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4" name="Google Shape;9854;p6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5" name="Google Shape;9855;p6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6" name="Google Shape;9856;p6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7" name="Google Shape;9857;p61"/>
          <p:cNvGrpSpPr/>
          <p:nvPr/>
        </p:nvGrpSpPr>
        <p:grpSpPr>
          <a:xfrm>
            <a:off x="7551754" y="3216558"/>
            <a:ext cx="344883" cy="301311"/>
            <a:chOff x="7551754" y="3390808"/>
            <a:chExt cx="344883" cy="301311"/>
          </a:xfrm>
        </p:grpSpPr>
        <p:sp>
          <p:nvSpPr>
            <p:cNvPr id="9858" name="Google Shape;9858;p6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9" name="Google Shape;9859;p6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0" name="Google Shape;9860;p6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1" name="Google Shape;9861;p6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2" name="Google Shape;9862;p6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3" name="Google Shape;9863;p6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4" name="Google Shape;9864;p6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5" name="Google Shape;9865;p6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6" name="Google Shape;9866;p6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7" name="Google Shape;9867;p6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8" name="Google Shape;9868;p6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69" name="Google Shape;9869;p61"/>
          <p:cNvGrpSpPr/>
          <p:nvPr/>
        </p:nvGrpSpPr>
        <p:grpSpPr>
          <a:xfrm>
            <a:off x="6707084" y="3213153"/>
            <a:ext cx="261145" cy="308504"/>
            <a:chOff x="6707084" y="3387403"/>
            <a:chExt cx="261145" cy="308504"/>
          </a:xfrm>
        </p:grpSpPr>
        <p:sp>
          <p:nvSpPr>
            <p:cNvPr id="9870" name="Google Shape;9870;p6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1" name="Google Shape;9871;p6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2" name="Google Shape;9872;p6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3" name="Google Shape;9873;p6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4" name="Google Shape;9874;p61"/>
          <p:cNvGrpSpPr/>
          <p:nvPr/>
        </p:nvGrpSpPr>
        <p:grpSpPr>
          <a:xfrm>
            <a:off x="848978" y="4123387"/>
            <a:ext cx="377824" cy="324418"/>
            <a:chOff x="848978" y="4297637"/>
            <a:chExt cx="377824" cy="324418"/>
          </a:xfrm>
        </p:grpSpPr>
        <p:sp>
          <p:nvSpPr>
            <p:cNvPr id="9875" name="Google Shape;9875;p6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6" name="Google Shape;9876;p6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7" name="Google Shape;9877;p61"/>
          <p:cNvGrpSpPr/>
          <p:nvPr/>
        </p:nvGrpSpPr>
        <p:grpSpPr>
          <a:xfrm>
            <a:off x="1754279" y="4112343"/>
            <a:ext cx="351439" cy="345965"/>
            <a:chOff x="1754279" y="4286593"/>
            <a:chExt cx="351439" cy="345965"/>
          </a:xfrm>
        </p:grpSpPr>
        <p:sp>
          <p:nvSpPr>
            <p:cNvPr id="9878" name="Google Shape;9878;p6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9" name="Google Shape;9879;p6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0" name="Google Shape;9880;p6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1" name="Google Shape;9881;p6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2" name="Google Shape;9882;p6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83" name="Google Shape;9883;p61"/>
          <p:cNvGrpSpPr/>
          <p:nvPr/>
        </p:nvGrpSpPr>
        <p:grpSpPr>
          <a:xfrm>
            <a:off x="3996113" y="4116926"/>
            <a:ext cx="336512" cy="335048"/>
            <a:chOff x="3996113" y="4291176"/>
            <a:chExt cx="336512" cy="335048"/>
          </a:xfrm>
        </p:grpSpPr>
        <p:sp>
          <p:nvSpPr>
            <p:cNvPr id="9884" name="Google Shape;9884;p6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5" name="Google Shape;9885;p6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6" name="Google Shape;9886;p6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87" name="Google Shape;9887;p6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88" name="Google Shape;9888;p61"/>
          <p:cNvGrpSpPr/>
          <p:nvPr/>
        </p:nvGrpSpPr>
        <p:grpSpPr>
          <a:xfrm>
            <a:off x="2179081" y="4111261"/>
            <a:ext cx="397525" cy="348670"/>
            <a:chOff x="2179081" y="4285511"/>
            <a:chExt cx="397525" cy="348670"/>
          </a:xfrm>
        </p:grpSpPr>
        <p:sp>
          <p:nvSpPr>
            <p:cNvPr id="9889" name="Google Shape;9889;p6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0" name="Google Shape;9890;p6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91" name="Google Shape;9891;p61"/>
          <p:cNvGrpSpPr/>
          <p:nvPr/>
        </p:nvGrpSpPr>
        <p:grpSpPr>
          <a:xfrm>
            <a:off x="3584201" y="4120746"/>
            <a:ext cx="267574" cy="329415"/>
            <a:chOff x="3584201" y="4294996"/>
            <a:chExt cx="267574" cy="329415"/>
          </a:xfrm>
        </p:grpSpPr>
        <p:sp>
          <p:nvSpPr>
            <p:cNvPr id="9892" name="Google Shape;9892;p6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3" name="Google Shape;9893;p6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4" name="Google Shape;9894;p6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5" name="Google Shape;9895;p6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96" name="Google Shape;9896;p61"/>
          <p:cNvGrpSpPr/>
          <p:nvPr/>
        </p:nvGrpSpPr>
        <p:grpSpPr>
          <a:xfrm>
            <a:off x="3082855" y="4121478"/>
            <a:ext cx="375946" cy="327823"/>
            <a:chOff x="3082855" y="4295728"/>
            <a:chExt cx="375946" cy="327823"/>
          </a:xfrm>
        </p:grpSpPr>
        <p:sp>
          <p:nvSpPr>
            <p:cNvPr id="9897" name="Google Shape;9897;p6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8" name="Google Shape;9898;p6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9" name="Google Shape;9899;p6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0" name="Google Shape;9900;p6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1" name="Google Shape;9901;p6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2" name="Google Shape;9902;p6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3" name="Google Shape;9903;p6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4" name="Google Shape;9904;p6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5" name="Google Shape;9905;p6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6" name="Google Shape;9906;p6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7" name="Google Shape;9907;p6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08" name="Google Shape;9908;p61"/>
          <p:cNvGrpSpPr/>
          <p:nvPr/>
        </p:nvGrpSpPr>
        <p:grpSpPr>
          <a:xfrm>
            <a:off x="2749016" y="4116926"/>
            <a:ext cx="150831" cy="336926"/>
            <a:chOff x="2749016" y="4291176"/>
            <a:chExt cx="150831" cy="336926"/>
          </a:xfrm>
        </p:grpSpPr>
        <p:sp>
          <p:nvSpPr>
            <p:cNvPr id="9909" name="Google Shape;9909;p6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0" name="Google Shape;9910;p6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1" name="Google Shape;9911;p6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2" name="Google Shape;9912;p6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13" name="Google Shape;9913;p61"/>
          <p:cNvGrpSpPr/>
          <p:nvPr/>
        </p:nvGrpSpPr>
        <p:grpSpPr>
          <a:xfrm>
            <a:off x="7127716" y="4105182"/>
            <a:ext cx="248254" cy="361942"/>
            <a:chOff x="7127716" y="4279432"/>
            <a:chExt cx="248254" cy="361942"/>
          </a:xfrm>
        </p:grpSpPr>
        <p:sp>
          <p:nvSpPr>
            <p:cNvPr id="9914" name="Google Shape;9914;p6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5" name="Google Shape;9915;p6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6" name="Google Shape;9916;p6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7" name="Google Shape;9917;p6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8" name="Google Shape;9918;p6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9" name="Google Shape;9919;p6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0" name="Google Shape;9920;p6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1" name="Google Shape;9921;p6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2" name="Google Shape;9922;p6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23" name="Google Shape;9923;p61"/>
          <p:cNvGrpSpPr/>
          <p:nvPr/>
        </p:nvGrpSpPr>
        <p:grpSpPr>
          <a:xfrm>
            <a:off x="7565408" y="4105182"/>
            <a:ext cx="248255" cy="361942"/>
            <a:chOff x="7565408" y="4279432"/>
            <a:chExt cx="248255" cy="361942"/>
          </a:xfrm>
        </p:grpSpPr>
        <p:sp>
          <p:nvSpPr>
            <p:cNvPr id="9924" name="Google Shape;9924;p6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5" name="Google Shape;9925;p6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6" name="Google Shape;9926;p6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7" name="Google Shape;9927;p6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8" name="Google Shape;9928;p6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9" name="Google Shape;9929;p6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0" name="Google Shape;9930;p6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1" name="Google Shape;9931;p6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32" name="Google Shape;9932;p61"/>
          <p:cNvGrpSpPr/>
          <p:nvPr/>
        </p:nvGrpSpPr>
        <p:grpSpPr>
          <a:xfrm>
            <a:off x="6264109" y="4105182"/>
            <a:ext cx="225498" cy="361560"/>
            <a:chOff x="6264109" y="4279432"/>
            <a:chExt cx="225498" cy="361560"/>
          </a:xfrm>
        </p:grpSpPr>
        <p:sp>
          <p:nvSpPr>
            <p:cNvPr id="9933" name="Google Shape;9933;p6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4" name="Google Shape;9934;p6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35" name="Google Shape;9935;p61"/>
          <p:cNvGrpSpPr/>
          <p:nvPr/>
        </p:nvGrpSpPr>
        <p:grpSpPr>
          <a:xfrm>
            <a:off x="7929578" y="4110115"/>
            <a:ext cx="395266" cy="351312"/>
            <a:chOff x="7929578" y="4284365"/>
            <a:chExt cx="395266" cy="351312"/>
          </a:xfrm>
        </p:grpSpPr>
        <p:sp>
          <p:nvSpPr>
            <p:cNvPr id="9936" name="Google Shape;9936;p6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7" name="Google Shape;9937;p6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8" name="Google Shape;9938;p6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9" name="Google Shape;9939;p6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40" name="Google Shape;9940;p61"/>
          <p:cNvGrpSpPr/>
          <p:nvPr/>
        </p:nvGrpSpPr>
        <p:grpSpPr>
          <a:xfrm>
            <a:off x="6595502" y="4149527"/>
            <a:ext cx="426315" cy="332826"/>
            <a:chOff x="6639652" y="4323777"/>
            <a:chExt cx="426315" cy="332826"/>
          </a:xfrm>
        </p:grpSpPr>
        <p:sp>
          <p:nvSpPr>
            <p:cNvPr id="9941" name="Google Shape;9941;p6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2" name="Google Shape;9942;p6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3" name="Google Shape;9943;p6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4" name="Google Shape;9944;p6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5" name="Google Shape;9945;p6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6" name="Google Shape;9946;p6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7" name="Google Shape;9947;p6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8" name="Google Shape;9948;p6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9" name="Google Shape;9949;p6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0" name="Google Shape;9950;p6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51" name="Google Shape;9951;p61"/>
          <p:cNvGrpSpPr/>
          <p:nvPr/>
        </p:nvGrpSpPr>
        <p:grpSpPr>
          <a:xfrm>
            <a:off x="5357662" y="4123387"/>
            <a:ext cx="287275" cy="326296"/>
            <a:chOff x="5357662" y="4297637"/>
            <a:chExt cx="287275" cy="326296"/>
          </a:xfrm>
        </p:grpSpPr>
        <p:sp>
          <p:nvSpPr>
            <p:cNvPr id="9952" name="Google Shape;9952;p6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3" name="Google Shape;9953;p6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4" name="Google Shape;9954;p6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5" name="Google Shape;9955;p6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6" name="Google Shape;9956;p6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57" name="Google Shape;9957;p61"/>
          <p:cNvGrpSpPr/>
          <p:nvPr/>
        </p:nvGrpSpPr>
        <p:grpSpPr>
          <a:xfrm>
            <a:off x="5774124" y="4120300"/>
            <a:ext cx="331611" cy="331674"/>
            <a:chOff x="5774124" y="4294550"/>
            <a:chExt cx="331611" cy="331674"/>
          </a:xfrm>
        </p:grpSpPr>
        <p:sp>
          <p:nvSpPr>
            <p:cNvPr id="9958" name="Google Shape;9958;p6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9" name="Google Shape;9959;p6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0" name="Google Shape;9960;p61"/>
          <p:cNvGrpSpPr/>
          <p:nvPr/>
        </p:nvGrpSpPr>
        <p:grpSpPr>
          <a:xfrm>
            <a:off x="4890434" y="4113139"/>
            <a:ext cx="345997" cy="346029"/>
            <a:chOff x="4890434" y="4287389"/>
            <a:chExt cx="345997" cy="346029"/>
          </a:xfrm>
        </p:grpSpPr>
        <p:sp>
          <p:nvSpPr>
            <p:cNvPr id="9961" name="Google Shape;9961;p6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2" name="Google Shape;9962;p6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3" name="Google Shape;9963;p6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4" name="Google Shape;9964;p6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5" name="Google Shape;9965;p6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6" name="Google Shape;9966;p6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7" name="Google Shape;9967;p6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8" name="Google Shape;9968;p61"/>
          <p:cNvGrpSpPr/>
          <p:nvPr/>
        </p:nvGrpSpPr>
        <p:grpSpPr>
          <a:xfrm>
            <a:off x="2165809" y="3636809"/>
            <a:ext cx="422542" cy="342973"/>
            <a:chOff x="2165809" y="3811059"/>
            <a:chExt cx="422542" cy="342973"/>
          </a:xfrm>
        </p:grpSpPr>
        <p:sp>
          <p:nvSpPr>
            <p:cNvPr id="9969" name="Google Shape;9969;p6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0" name="Google Shape;9970;p6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1" name="Google Shape;9971;p6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2" name="Google Shape;9972;p6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3" name="Google Shape;9973;p6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4" name="Google Shape;9974;p6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5" name="Google Shape;9975;p6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6" name="Google Shape;9976;p6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7" name="Google Shape;9977;p6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8" name="Google Shape;9978;p6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9" name="Google Shape;9979;p6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0" name="Google Shape;9980;p6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1" name="Google Shape;9981;p6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2" name="Google Shape;9982;p6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3" name="Google Shape;9983;p6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4" name="Google Shape;9984;p6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5" name="Google Shape;9985;p6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6" name="Google Shape;9986;p6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87" name="Google Shape;9987;p6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88" name="Google Shape;9988;p61"/>
          <p:cNvGrpSpPr/>
          <p:nvPr/>
        </p:nvGrpSpPr>
        <p:grpSpPr>
          <a:xfrm>
            <a:off x="903530" y="3631875"/>
            <a:ext cx="264550" cy="353222"/>
            <a:chOff x="903530" y="3806125"/>
            <a:chExt cx="264550" cy="353222"/>
          </a:xfrm>
        </p:grpSpPr>
        <p:sp>
          <p:nvSpPr>
            <p:cNvPr id="9989" name="Google Shape;9989;p6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0" name="Google Shape;9990;p6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1" name="Google Shape;9991;p6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2" name="Google Shape;9992;p6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3" name="Google Shape;9993;p61"/>
          <p:cNvGrpSpPr/>
          <p:nvPr/>
        </p:nvGrpSpPr>
        <p:grpSpPr>
          <a:xfrm>
            <a:off x="850092" y="3178684"/>
            <a:ext cx="369517" cy="375660"/>
            <a:chOff x="850092" y="3352934"/>
            <a:chExt cx="369517" cy="375660"/>
          </a:xfrm>
        </p:grpSpPr>
        <p:sp>
          <p:nvSpPr>
            <p:cNvPr id="9994" name="Google Shape;9994;p6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5" name="Google Shape;9995;p6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6" name="Google Shape;9996;p6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7" name="Google Shape;9997;p6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8" name="Google Shape;9998;p6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9" name="Google Shape;9999;p61"/>
          <p:cNvGrpSpPr/>
          <p:nvPr/>
        </p:nvGrpSpPr>
        <p:grpSpPr>
          <a:xfrm>
            <a:off x="2611458" y="3642124"/>
            <a:ext cx="426329" cy="332375"/>
            <a:chOff x="2611458" y="3816374"/>
            <a:chExt cx="426329" cy="332375"/>
          </a:xfrm>
        </p:grpSpPr>
        <p:sp>
          <p:nvSpPr>
            <p:cNvPr id="10000" name="Google Shape;10000;p6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1" name="Google Shape;10001;p6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2" name="Google Shape;10002;p6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3" name="Google Shape;10003;p6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4" name="Google Shape;10004;p6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5" name="Google Shape;10005;p6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6" name="Google Shape;10006;p6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7" name="Google Shape;10007;p6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8" name="Google Shape;10008;p6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9" name="Google Shape;10009;p6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10" name="Google Shape;10010;p6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11" name="Google Shape;10011;p61"/>
          <p:cNvGrpSpPr/>
          <p:nvPr/>
        </p:nvGrpSpPr>
        <p:grpSpPr>
          <a:xfrm>
            <a:off x="4019984" y="3631143"/>
            <a:ext cx="293704" cy="353954"/>
            <a:chOff x="4019984" y="3805393"/>
            <a:chExt cx="293704" cy="353954"/>
          </a:xfrm>
        </p:grpSpPr>
        <p:sp>
          <p:nvSpPr>
            <p:cNvPr id="10012" name="Google Shape;10012;p6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3" name="Google Shape;10013;p6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14" name="Google Shape;10014;p61"/>
          <p:cNvGrpSpPr/>
          <p:nvPr/>
        </p:nvGrpSpPr>
        <p:grpSpPr>
          <a:xfrm>
            <a:off x="8006505" y="3215794"/>
            <a:ext cx="323654" cy="303189"/>
            <a:chOff x="8006505" y="3390044"/>
            <a:chExt cx="323654" cy="303189"/>
          </a:xfrm>
        </p:grpSpPr>
        <p:sp>
          <p:nvSpPr>
            <p:cNvPr id="10015" name="Google Shape;10015;p6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6" name="Google Shape;10016;p6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7" name="Google Shape;10017;p6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8" name="Google Shape;10018;p6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9" name="Google Shape;10019;p6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0" name="Google Shape;10020;p6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21" name="Google Shape;10021;p61"/>
          <p:cNvGrpSpPr/>
          <p:nvPr/>
        </p:nvGrpSpPr>
        <p:grpSpPr>
          <a:xfrm>
            <a:off x="1299146" y="3632257"/>
            <a:ext cx="367990" cy="351312"/>
            <a:chOff x="1299146" y="3806507"/>
            <a:chExt cx="367990" cy="351312"/>
          </a:xfrm>
        </p:grpSpPr>
        <p:sp>
          <p:nvSpPr>
            <p:cNvPr id="10022" name="Google Shape;10022;p6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3" name="Google Shape;10023;p6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24" name="Google Shape;10024;p6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25" name="Google Shape;10025;p61"/>
          <p:cNvGrpSpPr/>
          <p:nvPr/>
        </p:nvGrpSpPr>
        <p:grpSpPr>
          <a:xfrm>
            <a:off x="7550258" y="3658420"/>
            <a:ext cx="371395" cy="301279"/>
            <a:chOff x="7550258" y="3832670"/>
            <a:chExt cx="371395" cy="301279"/>
          </a:xfrm>
        </p:grpSpPr>
        <p:sp>
          <p:nvSpPr>
            <p:cNvPr id="10026" name="Google Shape;10026;p6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7" name="Google Shape;10027;p6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8" name="Google Shape;10028;p6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9" name="Google Shape;10029;p6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0" name="Google Shape;10030;p6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1" name="Google Shape;10031;p6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2" name="Google Shape;10032;p6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3" name="Google Shape;10033;p6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4" name="Google Shape;10034;p6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5" name="Google Shape;10035;p6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6" name="Google Shape;10036;p6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7" name="Google Shape;10037;p6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8" name="Google Shape;10038;p6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9" name="Google Shape;10039;p6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0" name="Google Shape;10040;p6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1" name="Google Shape;10041;p6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2" name="Google Shape;10042;p6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3" name="Google Shape;10043;p6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44" name="Google Shape;10044;p6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45" name="Google Shape;10045;p61"/>
          <p:cNvGrpSpPr/>
          <p:nvPr/>
        </p:nvGrpSpPr>
        <p:grpSpPr>
          <a:xfrm>
            <a:off x="6659725" y="3633785"/>
            <a:ext cx="367608" cy="350548"/>
            <a:chOff x="6659725" y="3808035"/>
            <a:chExt cx="367608" cy="350548"/>
          </a:xfrm>
        </p:grpSpPr>
        <p:sp>
          <p:nvSpPr>
            <p:cNvPr id="10046" name="Google Shape;10046;p6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7" name="Google Shape;10047;p6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8" name="Google Shape;10048;p61"/>
          <p:cNvGrpSpPr/>
          <p:nvPr/>
        </p:nvGrpSpPr>
        <p:grpSpPr>
          <a:xfrm>
            <a:off x="6219391" y="3642506"/>
            <a:ext cx="356627" cy="334252"/>
            <a:chOff x="6219391" y="3816756"/>
            <a:chExt cx="356627" cy="334252"/>
          </a:xfrm>
        </p:grpSpPr>
        <p:sp>
          <p:nvSpPr>
            <p:cNvPr id="10049" name="Google Shape;10049;p6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0" name="Google Shape;10050;p6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1" name="Google Shape;10051;p6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2" name="Google Shape;10052;p6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53" name="Google Shape;10053;p61"/>
          <p:cNvGrpSpPr/>
          <p:nvPr/>
        </p:nvGrpSpPr>
        <p:grpSpPr>
          <a:xfrm>
            <a:off x="5778676" y="3652722"/>
            <a:ext cx="349052" cy="313055"/>
            <a:chOff x="5778676" y="3826972"/>
            <a:chExt cx="349052" cy="313055"/>
          </a:xfrm>
        </p:grpSpPr>
        <p:sp>
          <p:nvSpPr>
            <p:cNvPr id="10054" name="Google Shape;10054;p6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5" name="Google Shape;10055;p6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6" name="Google Shape;10056;p6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7" name="Google Shape;10057;p6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8" name="Google Shape;10058;p6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59" name="Google Shape;10059;p61"/>
          <p:cNvGrpSpPr/>
          <p:nvPr/>
        </p:nvGrpSpPr>
        <p:grpSpPr>
          <a:xfrm>
            <a:off x="5355784" y="3660297"/>
            <a:ext cx="299019" cy="297905"/>
            <a:chOff x="5355784" y="3834547"/>
            <a:chExt cx="299019" cy="297905"/>
          </a:xfrm>
        </p:grpSpPr>
        <p:sp>
          <p:nvSpPr>
            <p:cNvPr id="10060" name="Google Shape;10060;p6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1" name="Google Shape;10061;p6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2" name="Google Shape;10062;p6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3" name="Google Shape;10063;p6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64" name="Google Shape;10064;p61"/>
          <p:cNvGrpSpPr/>
          <p:nvPr/>
        </p:nvGrpSpPr>
        <p:grpSpPr>
          <a:xfrm>
            <a:off x="8036455" y="3633021"/>
            <a:ext cx="292176" cy="353985"/>
            <a:chOff x="8036455" y="3807271"/>
            <a:chExt cx="292176" cy="353985"/>
          </a:xfrm>
        </p:grpSpPr>
        <p:sp>
          <p:nvSpPr>
            <p:cNvPr id="10065" name="Google Shape;10065;p6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6" name="Google Shape;10066;p6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67" name="Google Shape;10067;p6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Business Icons</a:t>
            </a:r>
            <a:endParaRPr sz="2400">
              <a:solidFill>
                <a:srgbClr val="FFFFFF"/>
              </a:solidFill>
            </a:endParaRPr>
          </a:p>
        </p:txBody>
      </p:sp>
      <p:sp>
        <p:nvSpPr>
          <p:cNvPr id="10068" name="Google Shape;10068;p6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Teamwork Icons</a:t>
            </a:r>
            <a:endParaRPr sz="2400">
              <a:solidFill>
                <a:srgbClr val="FFFFFF"/>
              </a:solidFill>
            </a:endParaRPr>
          </a:p>
        </p:txBody>
      </p:sp>
      <p:grpSp>
        <p:nvGrpSpPr>
          <p:cNvPr id="10069" name="Google Shape;10069;p61"/>
          <p:cNvGrpSpPr/>
          <p:nvPr/>
        </p:nvGrpSpPr>
        <p:grpSpPr>
          <a:xfrm>
            <a:off x="4874902" y="3634549"/>
            <a:ext cx="345615" cy="350835"/>
            <a:chOff x="4874902" y="3808799"/>
            <a:chExt cx="345615" cy="350835"/>
          </a:xfrm>
        </p:grpSpPr>
        <p:sp>
          <p:nvSpPr>
            <p:cNvPr id="10070" name="Google Shape;10070;p6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1" name="Google Shape;10071;p6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2" name="Google Shape;10072;p6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3" name="Google Shape;10073;p6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4" name="Google Shape;10074;p6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5" name="Google Shape;10075;p6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6" name="Google Shape;10076;p6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7" name="Google Shape;10077;p6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8" name="Google Shape;10078;p6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9" name="Google Shape;10079;p6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0" name="Google Shape;10080;p6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1" name="Google Shape;10081;p6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2" name="Google Shape;10082;p6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3" name="Google Shape;10083;p6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4" name="Google Shape;10084;p6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5" name="Google Shape;10085;p6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6" name="Google Shape;10086;p6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7" name="Google Shape;10087;p61"/>
          <p:cNvGrpSpPr/>
          <p:nvPr/>
        </p:nvGrpSpPr>
        <p:grpSpPr>
          <a:xfrm>
            <a:off x="3095745" y="3631143"/>
            <a:ext cx="352840" cy="354717"/>
            <a:chOff x="3095745" y="3805393"/>
            <a:chExt cx="352840" cy="354717"/>
          </a:xfrm>
        </p:grpSpPr>
        <p:sp>
          <p:nvSpPr>
            <p:cNvPr id="10088" name="Google Shape;10088;p6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9" name="Google Shape;10089;p6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0" name="Google Shape;10090;p6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1" name="Google Shape;10091;p6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2" name="Google Shape;10092;p6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3" name="Google Shape;10093;p6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1043230" y="2192715"/>
            <a:ext cx="68709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sym typeface="+mn-ea"/>
              </a:rPr>
              <a:t>Bases de JavaScript</a:t>
            </a:r>
            <a:endParaRPr lang="en-US" altLang="en-GB">
              <a:sym typeface="+mn-ea"/>
            </a:endParaRPr>
          </a:p>
        </p:txBody>
      </p:sp>
      <p:sp>
        <p:nvSpPr>
          <p:cNvPr id="243" name="Google Shape;243;p31"/>
          <p:cNvSpPr txBox="1"/>
          <p:nvPr>
            <p:ph type="title" idx="2"/>
          </p:nvPr>
        </p:nvSpPr>
        <p:spPr>
          <a:xfrm>
            <a:off x="3954150" y="1321975"/>
            <a:ext cx="1235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a:t>
            </a:r>
            <a:r>
              <a:rPr lang="en-US" altLang="en-GB"/>
              <a:t>2</a:t>
            </a:r>
            <a:endParaRPr lang="en-US" altLang="en-GB"/>
          </a:p>
        </p:txBody>
      </p:sp>
      <p:cxnSp>
        <p:nvCxnSpPr>
          <p:cNvPr id="244" name="Google Shape;244;p31"/>
          <p:cNvCxnSpPr/>
          <p:nvPr/>
        </p:nvCxnSpPr>
        <p:spPr>
          <a:xfrm>
            <a:off x="1083450" y="2112675"/>
            <a:ext cx="6977100" cy="0"/>
          </a:xfrm>
          <a:prstGeom prst="straightConnector1">
            <a:avLst/>
          </a:prstGeom>
          <a:noFill/>
          <a:ln w="9525" cap="flat" cmpd="sng">
            <a:solidFill>
              <a:schemeClr val="dk2"/>
            </a:solidFill>
            <a:prstDash val="solid"/>
            <a:round/>
            <a:headEnd type="oval" w="med" len="med"/>
            <a:tailEnd type="oval" w="med" len="med"/>
          </a:ln>
        </p:spPr>
      </p:cxnSp>
      <p:cxnSp>
        <p:nvCxnSpPr>
          <p:cNvPr id="245" name="Google Shape;245;p31"/>
          <p:cNvCxnSpPr/>
          <p:nvPr/>
        </p:nvCxnSpPr>
        <p:spPr>
          <a:xfrm>
            <a:off x="1083450" y="3413775"/>
            <a:ext cx="6977100" cy="0"/>
          </a:xfrm>
          <a:prstGeom prst="straightConnector1">
            <a:avLst/>
          </a:prstGeom>
          <a:noFill/>
          <a:ln w="9525" cap="flat" cmpd="sng">
            <a:solidFill>
              <a:schemeClr val="dk2"/>
            </a:solidFill>
            <a:prstDash val="solid"/>
            <a:round/>
            <a:headEnd type="oval" w="med" len="med"/>
            <a:tailEnd type="oval" w="med" len="med"/>
          </a:ln>
        </p:spPr>
      </p:cxnSp>
      <p:sp>
        <p:nvSpPr>
          <p:cNvPr id="246" name="Google Shape;246;p31"/>
          <p:cNvSpPr/>
          <p:nvPr/>
        </p:nvSpPr>
        <p:spPr>
          <a:xfrm rot="-5400000">
            <a:off x="1314425" y="3871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31"/>
          <p:cNvSpPr/>
          <p:nvPr/>
        </p:nvSpPr>
        <p:spPr>
          <a:xfrm rot="-5400000">
            <a:off x="6767250" y="3797850"/>
            <a:ext cx="409200" cy="6243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097" name="Shape 10097"/>
        <p:cNvGrpSpPr/>
        <p:nvPr/>
      </p:nvGrpSpPr>
      <p:grpSpPr>
        <a:xfrm>
          <a:off x="0" y="0"/>
          <a:ext cx="0" cy="0"/>
          <a:chOff x="0" y="0"/>
          <a:chExt cx="0" cy="0"/>
        </a:xfrm>
      </p:grpSpPr>
      <p:grpSp>
        <p:nvGrpSpPr>
          <p:cNvPr id="10098" name="Google Shape;10098;p62"/>
          <p:cNvGrpSpPr/>
          <p:nvPr/>
        </p:nvGrpSpPr>
        <p:grpSpPr>
          <a:xfrm>
            <a:off x="2733780" y="4039081"/>
            <a:ext cx="342144" cy="362704"/>
            <a:chOff x="2704005" y="4258781"/>
            <a:chExt cx="342144" cy="362704"/>
          </a:xfrm>
        </p:grpSpPr>
        <p:sp>
          <p:nvSpPr>
            <p:cNvPr id="10099" name="Google Shape;10099;p6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0" name="Google Shape;10100;p6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1" name="Google Shape;10101;p6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2" name="Google Shape;10102;p6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3" name="Google Shape;10103;p6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4" name="Google Shape;10104;p6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5" name="Google Shape;10105;p6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06" name="Google Shape;10106;p62"/>
          <p:cNvGrpSpPr/>
          <p:nvPr/>
        </p:nvGrpSpPr>
        <p:grpSpPr>
          <a:xfrm>
            <a:off x="2157462" y="4083096"/>
            <a:ext cx="347435" cy="363370"/>
            <a:chOff x="2157462" y="4258496"/>
            <a:chExt cx="347435" cy="363370"/>
          </a:xfrm>
        </p:grpSpPr>
        <p:sp>
          <p:nvSpPr>
            <p:cNvPr id="10107" name="Google Shape;10107;p6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8" name="Google Shape;10108;p6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9" name="Google Shape;10109;p6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10" name="Google Shape;10110;p62"/>
          <p:cNvGrpSpPr/>
          <p:nvPr/>
        </p:nvGrpSpPr>
        <p:grpSpPr>
          <a:xfrm>
            <a:off x="4010963" y="3588381"/>
            <a:ext cx="343665" cy="363211"/>
            <a:chOff x="4010963" y="3763781"/>
            <a:chExt cx="343665" cy="363211"/>
          </a:xfrm>
        </p:grpSpPr>
        <p:sp>
          <p:nvSpPr>
            <p:cNvPr id="10111" name="Google Shape;10111;p6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2" name="Google Shape;10112;p6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3" name="Google Shape;10113;p6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4" name="Google Shape;10114;p6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5" name="Google Shape;10115;p6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16" name="Google Shape;10116;p62"/>
          <p:cNvGrpSpPr/>
          <p:nvPr/>
        </p:nvGrpSpPr>
        <p:grpSpPr>
          <a:xfrm>
            <a:off x="2214042" y="3635109"/>
            <a:ext cx="368153" cy="311193"/>
            <a:chOff x="2214042" y="3810509"/>
            <a:chExt cx="368153" cy="311193"/>
          </a:xfrm>
        </p:grpSpPr>
        <p:sp>
          <p:nvSpPr>
            <p:cNvPr id="10117" name="Google Shape;10117;p6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8" name="Google Shape;10118;p6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19" name="Google Shape;10119;p62"/>
          <p:cNvGrpSpPr/>
          <p:nvPr/>
        </p:nvGrpSpPr>
        <p:grpSpPr>
          <a:xfrm>
            <a:off x="1797413" y="3606819"/>
            <a:ext cx="367805" cy="367773"/>
            <a:chOff x="1768938" y="3782219"/>
            <a:chExt cx="367805" cy="367773"/>
          </a:xfrm>
        </p:grpSpPr>
        <p:sp>
          <p:nvSpPr>
            <p:cNvPr id="10120" name="Google Shape;10120;p6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1" name="Google Shape;10121;p6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2" name="Google Shape;10122;p6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3" name="Google Shape;10123;p6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4" name="Google Shape;10124;p6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25" name="Google Shape;10125;p62"/>
          <p:cNvGrpSpPr/>
          <p:nvPr/>
        </p:nvGrpSpPr>
        <p:grpSpPr>
          <a:xfrm>
            <a:off x="2681385" y="3623039"/>
            <a:ext cx="325544" cy="327413"/>
            <a:chOff x="2681385" y="3798439"/>
            <a:chExt cx="325544" cy="327413"/>
          </a:xfrm>
        </p:grpSpPr>
        <p:sp>
          <p:nvSpPr>
            <p:cNvPr id="10126" name="Google Shape;10126;p6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7" name="Google Shape;10127;p6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8" name="Google Shape;10128;p6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9" name="Google Shape;10129;p6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0" name="Google Shape;10130;p6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1" name="Google Shape;10131;p6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2" name="Google Shape;10132;p6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33" name="Google Shape;10133;p62"/>
          <p:cNvGrpSpPr/>
          <p:nvPr/>
        </p:nvGrpSpPr>
        <p:grpSpPr>
          <a:xfrm>
            <a:off x="6243928" y="4088102"/>
            <a:ext cx="274254" cy="350824"/>
            <a:chOff x="6243928" y="4263502"/>
            <a:chExt cx="274254" cy="350824"/>
          </a:xfrm>
        </p:grpSpPr>
        <p:sp>
          <p:nvSpPr>
            <p:cNvPr id="10134" name="Google Shape;10134;p6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5" name="Google Shape;10135;p6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6" name="Google Shape;10136;p6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7" name="Google Shape;10137;p6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8" name="Google Shape;10138;p6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9" name="Google Shape;10139;p6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0" name="Google Shape;10140;p6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1" name="Google Shape;10141;p6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42" name="Google Shape;10142;p62"/>
          <p:cNvGrpSpPr/>
          <p:nvPr/>
        </p:nvGrpSpPr>
        <p:grpSpPr>
          <a:xfrm>
            <a:off x="3560600" y="3587938"/>
            <a:ext cx="352345" cy="363655"/>
            <a:chOff x="3560600" y="3763338"/>
            <a:chExt cx="352345" cy="363655"/>
          </a:xfrm>
        </p:grpSpPr>
        <p:sp>
          <p:nvSpPr>
            <p:cNvPr id="10143" name="Google Shape;10143;p6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4" name="Google Shape;10144;p6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5" name="Google Shape;10145;p6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46" name="Google Shape;10146;p62"/>
          <p:cNvGrpSpPr/>
          <p:nvPr/>
        </p:nvGrpSpPr>
        <p:grpSpPr>
          <a:xfrm>
            <a:off x="5790556" y="4085852"/>
            <a:ext cx="279513" cy="356083"/>
            <a:chOff x="5790556" y="4261252"/>
            <a:chExt cx="279513" cy="356083"/>
          </a:xfrm>
        </p:grpSpPr>
        <p:sp>
          <p:nvSpPr>
            <p:cNvPr id="10147" name="Google Shape;10147;p6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8" name="Google Shape;10148;p6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9" name="Google Shape;10149;p6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0" name="Google Shape;10150;p6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1" name="Google Shape;10151;p6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2" name="Google Shape;10152;p6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3" name="Google Shape;10153;p6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54" name="Google Shape;10154;p62"/>
          <p:cNvGrpSpPr/>
          <p:nvPr/>
        </p:nvGrpSpPr>
        <p:grpSpPr>
          <a:xfrm>
            <a:off x="5341333" y="4085852"/>
            <a:ext cx="278752" cy="356463"/>
            <a:chOff x="5341333" y="4261252"/>
            <a:chExt cx="278752" cy="356463"/>
          </a:xfrm>
        </p:grpSpPr>
        <p:sp>
          <p:nvSpPr>
            <p:cNvPr id="10155" name="Google Shape;10155;p6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6" name="Google Shape;10156;p6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7" name="Google Shape;10157;p6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8" name="Google Shape;10158;p6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9" name="Google Shape;10159;p6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0" name="Google Shape;10160;p6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1" name="Google Shape;10161;p6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62" name="Google Shape;10162;p6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163" name="Google Shape;10163;p62"/>
          <p:cNvGrpSpPr/>
          <p:nvPr/>
        </p:nvGrpSpPr>
        <p:grpSpPr>
          <a:xfrm>
            <a:off x="3103646" y="3590676"/>
            <a:ext cx="360233" cy="362451"/>
            <a:chOff x="3107608" y="3763401"/>
            <a:chExt cx="360233" cy="362451"/>
          </a:xfrm>
        </p:grpSpPr>
        <p:sp>
          <p:nvSpPr>
            <p:cNvPr id="10164" name="Google Shape;10164;p6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5" name="Google Shape;10165;p6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6" name="Google Shape;10166;p6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67" name="Google Shape;10167;p62"/>
          <p:cNvGrpSpPr/>
          <p:nvPr/>
        </p:nvGrpSpPr>
        <p:grpSpPr>
          <a:xfrm>
            <a:off x="889343" y="3625827"/>
            <a:ext cx="351585" cy="339705"/>
            <a:chOff x="889343" y="3801227"/>
            <a:chExt cx="351585" cy="339705"/>
          </a:xfrm>
        </p:grpSpPr>
        <p:sp>
          <p:nvSpPr>
            <p:cNvPr id="10168" name="Google Shape;10168;p6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9" name="Google Shape;10169;p6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0" name="Google Shape;10170;p6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1" name="Google Shape;10171;p6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2" name="Google Shape;10172;p6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73" name="Google Shape;10173;p62"/>
          <p:cNvGrpSpPr/>
          <p:nvPr/>
        </p:nvGrpSpPr>
        <p:grpSpPr>
          <a:xfrm>
            <a:off x="4896609" y="4085472"/>
            <a:ext cx="278784" cy="355323"/>
            <a:chOff x="4896609" y="4260872"/>
            <a:chExt cx="278784" cy="355323"/>
          </a:xfrm>
        </p:grpSpPr>
        <p:sp>
          <p:nvSpPr>
            <p:cNvPr id="10174" name="Google Shape;10174;p6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5" name="Google Shape;10175;p6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6" name="Google Shape;10176;p6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7" name="Google Shape;10177;p6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8" name="Google Shape;10178;p6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9" name="Google Shape;10179;p6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80" name="Google Shape;10180;p62"/>
          <p:cNvGrpSpPr/>
          <p:nvPr/>
        </p:nvGrpSpPr>
        <p:grpSpPr>
          <a:xfrm>
            <a:off x="7598438" y="4090731"/>
            <a:ext cx="260283" cy="345914"/>
            <a:chOff x="7598438" y="4266131"/>
            <a:chExt cx="260283" cy="345914"/>
          </a:xfrm>
        </p:grpSpPr>
        <p:sp>
          <p:nvSpPr>
            <p:cNvPr id="10181" name="Google Shape;10181;p6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2" name="Google Shape;10182;p6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3" name="Google Shape;10183;p6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4" name="Google Shape;10184;p6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5" name="Google Shape;10185;p6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6" name="Google Shape;10186;p6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7" name="Google Shape;10187;p6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88" name="Google Shape;10188;p62"/>
          <p:cNvGrpSpPr/>
          <p:nvPr/>
        </p:nvGrpSpPr>
        <p:grpSpPr>
          <a:xfrm>
            <a:off x="1767069" y="3184746"/>
            <a:ext cx="286324" cy="348163"/>
            <a:chOff x="1767069" y="3360146"/>
            <a:chExt cx="286324" cy="348163"/>
          </a:xfrm>
        </p:grpSpPr>
        <p:sp>
          <p:nvSpPr>
            <p:cNvPr id="10189" name="Google Shape;10189;p6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0" name="Google Shape;10190;p6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1" name="Google Shape;10191;p6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2" name="Google Shape;10192;p6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3" name="Google Shape;10193;p6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4" name="Google Shape;10194;p6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5" name="Google Shape;10195;p6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6" name="Google Shape;10196;p62"/>
          <p:cNvGrpSpPr/>
          <p:nvPr/>
        </p:nvGrpSpPr>
        <p:grpSpPr>
          <a:xfrm>
            <a:off x="7149944" y="4090731"/>
            <a:ext cx="260283" cy="345914"/>
            <a:chOff x="7149944" y="4266131"/>
            <a:chExt cx="260283" cy="345914"/>
          </a:xfrm>
        </p:grpSpPr>
        <p:sp>
          <p:nvSpPr>
            <p:cNvPr id="10197" name="Google Shape;10197;p6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8" name="Google Shape;10198;p6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9" name="Google Shape;10199;p6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0" name="Google Shape;10200;p6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1" name="Google Shape;10201;p6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2" name="Google Shape;10202;p6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3" name="Google Shape;10203;p62"/>
          <p:cNvGrpSpPr/>
          <p:nvPr/>
        </p:nvGrpSpPr>
        <p:grpSpPr>
          <a:xfrm>
            <a:off x="6695051" y="4083951"/>
            <a:ext cx="270104" cy="360233"/>
            <a:chOff x="6695051" y="4259351"/>
            <a:chExt cx="270104" cy="360233"/>
          </a:xfrm>
        </p:grpSpPr>
        <p:sp>
          <p:nvSpPr>
            <p:cNvPr id="10204" name="Google Shape;10204;p6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5" name="Google Shape;10205;p6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6" name="Google Shape;10206;p6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7" name="Google Shape;10207;p6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8" name="Google Shape;10208;p62"/>
          <p:cNvGrpSpPr/>
          <p:nvPr/>
        </p:nvGrpSpPr>
        <p:grpSpPr>
          <a:xfrm>
            <a:off x="8047661" y="4082051"/>
            <a:ext cx="277263" cy="362514"/>
            <a:chOff x="8047661" y="4257451"/>
            <a:chExt cx="277263" cy="362514"/>
          </a:xfrm>
        </p:grpSpPr>
        <p:sp>
          <p:nvSpPr>
            <p:cNvPr id="10209" name="Google Shape;10209;p6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0" name="Google Shape;10210;p6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1" name="Google Shape;10211;p6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2" name="Google Shape;10212;p6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13" name="Google Shape;10213;p62"/>
          <p:cNvGrpSpPr/>
          <p:nvPr/>
        </p:nvGrpSpPr>
        <p:grpSpPr>
          <a:xfrm>
            <a:off x="6248078" y="3609068"/>
            <a:ext cx="277263" cy="356115"/>
            <a:chOff x="6248078" y="3784468"/>
            <a:chExt cx="277263" cy="356115"/>
          </a:xfrm>
        </p:grpSpPr>
        <p:sp>
          <p:nvSpPr>
            <p:cNvPr id="10214" name="Google Shape;10214;p6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5" name="Google Shape;10215;p6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6" name="Google Shape;10216;p6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7" name="Google Shape;10217;p6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8" name="Google Shape;10218;p6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19" name="Google Shape;10219;p62"/>
          <p:cNvGrpSpPr/>
          <p:nvPr/>
        </p:nvGrpSpPr>
        <p:grpSpPr>
          <a:xfrm>
            <a:off x="5800725" y="3610589"/>
            <a:ext cx="277644" cy="354594"/>
            <a:chOff x="5800725" y="3785989"/>
            <a:chExt cx="277644" cy="354594"/>
          </a:xfrm>
        </p:grpSpPr>
        <p:sp>
          <p:nvSpPr>
            <p:cNvPr id="10220" name="Google Shape;10220;p6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1" name="Google Shape;10221;p6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2" name="Google Shape;10222;p6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3" name="Google Shape;10223;p6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4" name="Google Shape;10224;p6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5" name="Google Shape;10225;p6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6" name="Google Shape;10226;p6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27" name="Google Shape;10227;p62"/>
          <p:cNvGrpSpPr/>
          <p:nvPr/>
        </p:nvGrpSpPr>
        <p:grpSpPr>
          <a:xfrm>
            <a:off x="2206122" y="3185348"/>
            <a:ext cx="308183" cy="347561"/>
            <a:chOff x="2206122" y="3360748"/>
            <a:chExt cx="308183" cy="347561"/>
          </a:xfrm>
        </p:grpSpPr>
        <p:sp>
          <p:nvSpPr>
            <p:cNvPr id="10228" name="Google Shape;10228;p6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9" name="Google Shape;10229;p6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0" name="Google Shape;10230;p6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1" name="Google Shape;10231;p6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2" name="Google Shape;10232;p6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33" name="Google Shape;10233;p62"/>
          <p:cNvGrpSpPr/>
          <p:nvPr/>
        </p:nvGrpSpPr>
        <p:grpSpPr>
          <a:xfrm>
            <a:off x="5353403" y="3610209"/>
            <a:ext cx="277992" cy="354974"/>
            <a:chOff x="5353403" y="3785609"/>
            <a:chExt cx="277992" cy="354974"/>
          </a:xfrm>
        </p:grpSpPr>
        <p:sp>
          <p:nvSpPr>
            <p:cNvPr id="10234" name="Google Shape;10234;p6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5" name="Google Shape;10235;p6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6" name="Google Shape;10236;p6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7" name="Google Shape;10237;p6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8" name="Google Shape;10238;p6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9" name="Google Shape;10239;p6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40" name="Google Shape;10240;p62"/>
          <p:cNvGrpSpPr/>
          <p:nvPr/>
        </p:nvGrpSpPr>
        <p:grpSpPr>
          <a:xfrm>
            <a:off x="4896229" y="3610589"/>
            <a:ext cx="278784" cy="354594"/>
            <a:chOff x="4896229" y="3785989"/>
            <a:chExt cx="278784" cy="354594"/>
          </a:xfrm>
        </p:grpSpPr>
        <p:sp>
          <p:nvSpPr>
            <p:cNvPr id="10241" name="Google Shape;10241;p6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2" name="Google Shape;10242;p6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3" name="Google Shape;10243;p6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4" name="Google Shape;10244;p6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5" name="Google Shape;10245;p6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6" name="Google Shape;10246;p6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47" name="Google Shape;10247;p62"/>
          <p:cNvGrpSpPr/>
          <p:nvPr/>
        </p:nvGrpSpPr>
        <p:grpSpPr>
          <a:xfrm>
            <a:off x="7592387" y="3612458"/>
            <a:ext cx="273874" cy="351204"/>
            <a:chOff x="7592387" y="3787858"/>
            <a:chExt cx="273874" cy="351204"/>
          </a:xfrm>
        </p:grpSpPr>
        <p:sp>
          <p:nvSpPr>
            <p:cNvPr id="10248" name="Google Shape;10248;p6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9" name="Google Shape;10249;p6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0" name="Google Shape;10250;p6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1" name="Google Shape;10251;p6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52" name="Google Shape;10252;p62"/>
          <p:cNvGrpSpPr/>
          <p:nvPr/>
        </p:nvGrpSpPr>
        <p:grpSpPr>
          <a:xfrm>
            <a:off x="7145794" y="3612458"/>
            <a:ext cx="274254" cy="350444"/>
            <a:chOff x="7145794" y="3787858"/>
            <a:chExt cx="274254" cy="350444"/>
          </a:xfrm>
        </p:grpSpPr>
        <p:sp>
          <p:nvSpPr>
            <p:cNvPr id="10253" name="Google Shape;10253;p6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4" name="Google Shape;10254;p6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5" name="Google Shape;10255;p6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6" name="Google Shape;10256;p6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7" name="Google Shape;10257;p6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8" name="Google Shape;10258;p6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59" name="Google Shape;10259;p62"/>
          <p:cNvGrpSpPr/>
          <p:nvPr/>
        </p:nvGrpSpPr>
        <p:grpSpPr>
          <a:xfrm>
            <a:off x="8054060" y="3611698"/>
            <a:ext cx="266334" cy="353834"/>
            <a:chOff x="8054060" y="3787098"/>
            <a:chExt cx="266334" cy="353834"/>
          </a:xfrm>
        </p:grpSpPr>
        <p:sp>
          <p:nvSpPr>
            <p:cNvPr id="10260" name="Google Shape;10260;p6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1" name="Google Shape;10261;p6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2" name="Google Shape;10262;p6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3" name="Google Shape;10263;p6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64" name="Google Shape;10264;p62"/>
          <p:cNvGrpSpPr/>
          <p:nvPr/>
        </p:nvGrpSpPr>
        <p:grpSpPr>
          <a:xfrm>
            <a:off x="6702211" y="3607199"/>
            <a:ext cx="270104" cy="361754"/>
            <a:chOff x="6702211" y="3782599"/>
            <a:chExt cx="270104" cy="361754"/>
          </a:xfrm>
        </p:grpSpPr>
        <p:sp>
          <p:nvSpPr>
            <p:cNvPr id="10265" name="Google Shape;10265;p6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6" name="Google Shape;10266;p6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7" name="Google Shape;10267;p6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8" name="Google Shape;10268;p6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9" name="Google Shape;10269;p6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70" name="Google Shape;10270;p62"/>
          <p:cNvGrpSpPr/>
          <p:nvPr/>
        </p:nvGrpSpPr>
        <p:grpSpPr>
          <a:xfrm>
            <a:off x="3516886" y="3263327"/>
            <a:ext cx="391854" cy="269922"/>
            <a:chOff x="3516850" y="3406526"/>
            <a:chExt cx="369674" cy="254644"/>
          </a:xfrm>
        </p:grpSpPr>
        <p:sp>
          <p:nvSpPr>
            <p:cNvPr id="10271" name="Google Shape;10271;p6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2" name="Google Shape;10272;p6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3" name="Google Shape;10273;p6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4" name="Google Shape;10274;p6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75" name="Google Shape;10275;p62"/>
          <p:cNvGrpSpPr/>
          <p:nvPr/>
        </p:nvGrpSpPr>
        <p:grpSpPr>
          <a:xfrm>
            <a:off x="1310655" y="3185127"/>
            <a:ext cx="306314" cy="347403"/>
            <a:chOff x="1310655" y="3360527"/>
            <a:chExt cx="306314" cy="347403"/>
          </a:xfrm>
        </p:grpSpPr>
        <p:sp>
          <p:nvSpPr>
            <p:cNvPr id="10276" name="Google Shape;10276;p6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7" name="Google Shape;10277;p6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8" name="Google Shape;10278;p6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9" name="Google Shape;10279;p6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0" name="Google Shape;10280;p6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1" name="Google Shape;10281;p62"/>
          <p:cNvGrpSpPr/>
          <p:nvPr/>
        </p:nvGrpSpPr>
        <p:grpSpPr>
          <a:xfrm>
            <a:off x="3119678" y="3184746"/>
            <a:ext cx="269343" cy="348543"/>
            <a:chOff x="3119678" y="3360146"/>
            <a:chExt cx="269343" cy="348543"/>
          </a:xfrm>
        </p:grpSpPr>
        <p:sp>
          <p:nvSpPr>
            <p:cNvPr id="10282" name="Google Shape;10282;p6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3" name="Google Shape;10283;p6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4" name="Google Shape;10284;p6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5" name="Google Shape;10285;p6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6" name="Google Shape;10286;p6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7" name="Google Shape;10287;p6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8" name="Google Shape;10288;p6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9" name="Google Shape;10289;p62"/>
          <p:cNvGrpSpPr/>
          <p:nvPr/>
        </p:nvGrpSpPr>
        <p:grpSpPr>
          <a:xfrm>
            <a:off x="3967213" y="3181547"/>
            <a:ext cx="368185" cy="354753"/>
            <a:chOff x="3967213" y="3356947"/>
            <a:chExt cx="368185" cy="354753"/>
          </a:xfrm>
        </p:grpSpPr>
        <p:sp>
          <p:nvSpPr>
            <p:cNvPr id="10290" name="Google Shape;10290;p6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1" name="Google Shape;10291;p6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2" name="Google Shape;10292;p6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3" name="Google Shape;10293;p6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4" name="Google Shape;10294;p6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95" name="Google Shape;10295;p62"/>
          <p:cNvGrpSpPr/>
          <p:nvPr/>
        </p:nvGrpSpPr>
        <p:grpSpPr>
          <a:xfrm>
            <a:off x="871254" y="3184746"/>
            <a:ext cx="285183" cy="347023"/>
            <a:chOff x="871254" y="3360146"/>
            <a:chExt cx="285183" cy="347023"/>
          </a:xfrm>
        </p:grpSpPr>
        <p:sp>
          <p:nvSpPr>
            <p:cNvPr id="10296" name="Google Shape;10296;p6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7" name="Google Shape;10297;p6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8" name="Google Shape;10298;p6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9" name="Google Shape;10299;p6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00" name="Google Shape;10300;p62"/>
          <p:cNvGrpSpPr/>
          <p:nvPr/>
        </p:nvGrpSpPr>
        <p:grpSpPr>
          <a:xfrm>
            <a:off x="2665165" y="3184746"/>
            <a:ext cx="281794" cy="349684"/>
            <a:chOff x="2665165" y="3360146"/>
            <a:chExt cx="281794" cy="349684"/>
          </a:xfrm>
        </p:grpSpPr>
        <p:sp>
          <p:nvSpPr>
            <p:cNvPr id="10301" name="Google Shape;10301;p6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2" name="Google Shape;10302;p6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3" name="Google Shape;10303;p6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4" name="Google Shape;10304;p6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5" name="Google Shape;10305;p6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06" name="Google Shape;10306;p62"/>
          <p:cNvGrpSpPr/>
          <p:nvPr/>
        </p:nvGrpSpPr>
        <p:grpSpPr>
          <a:xfrm>
            <a:off x="7156344" y="3172296"/>
            <a:ext cx="264465" cy="353074"/>
            <a:chOff x="7156344" y="3347696"/>
            <a:chExt cx="264465" cy="353074"/>
          </a:xfrm>
        </p:grpSpPr>
        <p:sp>
          <p:nvSpPr>
            <p:cNvPr id="10307" name="Google Shape;10307;p6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8" name="Google Shape;10308;p6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9" name="Google Shape;10309;p6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0" name="Google Shape;10310;p6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1" name="Google Shape;10311;p6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2" name="Google Shape;10312;p62"/>
          <p:cNvGrpSpPr/>
          <p:nvPr/>
        </p:nvGrpSpPr>
        <p:grpSpPr>
          <a:xfrm>
            <a:off x="6703732" y="3171536"/>
            <a:ext cx="264813" cy="352693"/>
            <a:chOff x="6703732" y="3346936"/>
            <a:chExt cx="264813" cy="352693"/>
          </a:xfrm>
        </p:grpSpPr>
        <p:sp>
          <p:nvSpPr>
            <p:cNvPr id="10313" name="Google Shape;10313;p6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4" name="Google Shape;10314;p6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5" name="Google Shape;10315;p6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6" name="Google Shape;10316;p6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7" name="Google Shape;10317;p6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8" name="Google Shape;10318;p62"/>
          <p:cNvGrpSpPr/>
          <p:nvPr/>
        </p:nvGrpSpPr>
        <p:grpSpPr>
          <a:xfrm>
            <a:off x="6252228" y="3171536"/>
            <a:ext cx="265193" cy="352693"/>
            <a:chOff x="6252228" y="3346936"/>
            <a:chExt cx="265193" cy="352693"/>
          </a:xfrm>
        </p:grpSpPr>
        <p:sp>
          <p:nvSpPr>
            <p:cNvPr id="10319" name="Google Shape;10319;p6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0" name="Google Shape;10320;p6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1" name="Google Shape;10321;p6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22" name="Google Shape;10322;p62"/>
          <p:cNvGrpSpPr/>
          <p:nvPr/>
        </p:nvGrpSpPr>
        <p:grpSpPr>
          <a:xfrm>
            <a:off x="5801105" y="3172296"/>
            <a:ext cx="264813" cy="351933"/>
            <a:chOff x="5801105" y="3347696"/>
            <a:chExt cx="264813" cy="351933"/>
          </a:xfrm>
        </p:grpSpPr>
        <p:sp>
          <p:nvSpPr>
            <p:cNvPr id="10323" name="Google Shape;10323;p6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4" name="Google Shape;10324;p6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5" name="Google Shape;10325;p6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6" name="Google Shape;10326;p6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27" name="Google Shape;10327;p62"/>
          <p:cNvGrpSpPr/>
          <p:nvPr/>
        </p:nvGrpSpPr>
        <p:grpSpPr>
          <a:xfrm>
            <a:off x="5349253" y="3171536"/>
            <a:ext cx="265922" cy="352693"/>
            <a:chOff x="5349253" y="3346936"/>
            <a:chExt cx="265922" cy="352693"/>
          </a:xfrm>
        </p:grpSpPr>
        <p:sp>
          <p:nvSpPr>
            <p:cNvPr id="10328" name="Google Shape;10328;p6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9" name="Google Shape;10329;p6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0" name="Google Shape;10330;p6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1" name="Google Shape;10331;p6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2" name="Google Shape;10332;p6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3" name="Google Shape;10333;p6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34" name="Google Shape;10334;p62"/>
          <p:cNvGrpSpPr/>
          <p:nvPr/>
        </p:nvGrpSpPr>
        <p:grpSpPr>
          <a:xfrm>
            <a:off x="4907159" y="3171536"/>
            <a:ext cx="264845" cy="354214"/>
            <a:chOff x="4907159" y="3346936"/>
            <a:chExt cx="264845" cy="354214"/>
          </a:xfrm>
        </p:grpSpPr>
        <p:sp>
          <p:nvSpPr>
            <p:cNvPr id="10335" name="Google Shape;10335;p6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6" name="Google Shape;10336;p6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37" name="Google Shape;10337;p62"/>
          <p:cNvGrpSpPr/>
          <p:nvPr/>
        </p:nvGrpSpPr>
        <p:grpSpPr>
          <a:xfrm>
            <a:off x="8048421" y="3159086"/>
            <a:ext cx="276503" cy="369674"/>
            <a:chOff x="8048421" y="3334486"/>
            <a:chExt cx="276503" cy="369674"/>
          </a:xfrm>
        </p:grpSpPr>
        <p:sp>
          <p:nvSpPr>
            <p:cNvPr id="10338" name="Google Shape;10338;p6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9" name="Google Shape;10339;p6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0" name="Google Shape;10340;p6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1" name="Google Shape;10341;p6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2" name="Google Shape;10342;p6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3" name="Google Shape;10343;p6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44" name="Google Shape;10344;p62"/>
          <p:cNvGrpSpPr/>
          <p:nvPr/>
        </p:nvGrpSpPr>
        <p:grpSpPr>
          <a:xfrm>
            <a:off x="7575787" y="3154555"/>
            <a:ext cx="295384" cy="376834"/>
            <a:chOff x="7575787" y="3329955"/>
            <a:chExt cx="295384" cy="376834"/>
          </a:xfrm>
        </p:grpSpPr>
        <p:sp>
          <p:nvSpPr>
            <p:cNvPr id="10345" name="Google Shape;10345;p6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6" name="Google Shape;10346;p6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7" name="Google Shape;10347;p6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8" name="Google Shape;10348;p6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9" name="Google Shape;10349;p6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0" name="Google Shape;10350;p6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51" name="Google Shape;10351;p62"/>
          <p:cNvGrpSpPr/>
          <p:nvPr/>
        </p:nvGrpSpPr>
        <p:grpSpPr>
          <a:xfrm>
            <a:off x="864062" y="2709103"/>
            <a:ext cx="264084" cy="347783"/>
            <a:chOff x="864062" y="2884503"/>
            <a:chExt cx="264084" cy="347783"/>
          </a:xfrm>
        </p:grpSpPr>
        <p:sp>
          <p:nvSpPr>
            <p:cNvPr id="10352" name="Google Shape;10352;p6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3" name="Google Shape;10353;p6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4" name="Google Shape;10354;p6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5" name="Google Shape;10355;p6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6" name="Google Shape;10356;p6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7" name="Google Shape;10357;p6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8" name="Google Shape;10358;p6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9" name="Google Shape;10359;p6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0" name="Google Shape;10360;p6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1" name="Google Shape;10361;p6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62" name="Google Shape;10362;p62"/>
          <p:cNvGrpSpPr/>
          <p:nvPr/>
        </p:nvGrpSpPr>
        <p:grpSpPr>
          <a:xfrm>
            <a:off x="3978523" y="2709261"/>
            <a:ext cx="348955" cy="346516"/>
            <a:chOff x="3978523" y="2884661"/>
            <a:chExt cx="348955" cy="346516"/>
          </a:xfrm>
        </p:grpSpPr>
        <p:sp>
          <p:nvSpPr>
            <p:cNvPr id="10363" name="Google Shape;10363;p6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4" name="Google Shape;10364;p6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5" name="Google Shape;10365;p6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6" name="Google Shape;10366;p6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7" name="Google Shape;10367;p6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8" name="Google Shape;10368;p6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9" name="Google Shape;10369;p6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0" name="Google Shape;10370;p6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71" name="Google Shape;10371;p62"/>
          <p:cNvGrpSpPr/>
          <p:nvPr/>
        </p:nvGrpSpPr>
        <p:grpSpPr>
          <a:xfrm>
            <a:off x="3556255" y="2709863"/>
            <a:ext cx="347435" cy="345534"/>
            <a:chOff x="3527780" y="2885263"/>
            <a:chExt cx="347435" cy="345534"/>
          </a:xfrm>
        </p:grpSpPr>
        <p:sp>
          <p:nvSpPr>
            <p:cNvPr id="10372" name="Google Shape;10372;p6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3" name="Google Shape;10373;p6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4" name="Google Shape;10374;p6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5" name="Google Shape;10375;p6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6" name="Google Shape;10376;p6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7" name="Google Shape;10377;p6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8" name="Google Shape;10378;p6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9" name="Google Shape;10379;p6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0" name="Google Shape;10380;p6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1" name="Google Shape;10381;p6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2" name="Google Shape;10382;p6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3" name="Google Shape;10383;p6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4" name="Google Shape;10384;p6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5" name="Google Shape;10385;p6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6" name="Google Shape;10386;p6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7" name="Google Shape;10387;p6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8" name="Google Shape;10388;p6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9" name="Google Shape;10389;p6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0" name="Google Shape;10390;p6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1" name="Google Shape;10391;p6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2" name="Google Shape;10392;p6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3" name="Google Shape;10393;p6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4" name="Google Shape;10394;p6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95" name="Google Shape;10395;p62"/>
          <p:cNvGrpSpPr/>
          <p:nvPr/>
        </p:nvGrpSpPr>
        <p:grpSpPr>
          <a:xfrm>
            <a:off x="2239671" y="2709103"/>
            <a:ext cx="218053" cy="348543"/>
            <a:chOff x="2239671" y="2884503"/>
            <a:chExt cx="218053" cy="348543"/>
          </a:xfrm>
        </p:grpSpPr>
        <p:sp>
          <p:nvSpPr>
            <p:cNvPr id="10396" name="Google Shape;10396;p6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7" name="Google Shape;10397;p6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8" name="Google Shape;10398;p6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9" name="Google Shape;10399;p6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0" name="Google Shape;10400;p6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01" name="Google Shape;10401;p62"/>
          <p:cNvGrpSpPr/>
          <p:nvPr/>
        </p:nvGrpSpPr>
        <p:grpSpPr>
          <a:xfrm>
            <a:off x="2691555" y="2709103"/>
            <a:ext cx="215044" cy="348924"/>
            <a:chOff x="2691555" y="2884503"/>
            <a:chExt cx="215044" cy="348924"/>
          </a:xfrm>
        </p:grpSpPr>
        <p:sp>
          <p:nvSpPr>
            <p:cNvPr id="10402" name="Google Shape;10402;p6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3" name="Google Shape;10403;p6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4" name="Google Shape;10404;p6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05" name="Google Shape;10405;p62"/>
          <p:cNvGrpSpPr/>
          <p:nvPr/>
        </p:nvGrpSpPr>
        <p:grpSpPr>
          <a:xfrm>
            <a:off x="1770459" y="2709103"/>
            <a:ext cx="254644" cy="348828"/>
            <a:chOff x="1770459" y="2884503"/>
            <a:chExt cx="254644" cy="348828"/>
          </a:xfrm>
        </p:grpSpPr>
        <p:sp>
          <p:nvSpPr>
            <p:cNvPr id="10406" name="Google Shape;10406;p6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7" name="Google Shape;10407;p6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8" name="Google Shape;10408;p6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9" name="Google Shape;10409;p6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0" name="Google Shape;10410;p6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1" name="Google Shape;10411;p6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2" name="Google Shape;10412;p6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3" name="Google Shape;10413;p6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14" name="Google Shape;10414;p62"/>
          <p:cNvGrpSpPr/>
          <p:nvPr/>
        </p:nvGrpSpPr>
        <p:grpSpPr>
          <a:xfrm>
            <a:off x="1317466" y="2709483"/>
            <a:ext cx="258382" cy="348543"/>
            <a:chOff x="1317466" y="2884883"/>
            <a:chExt cx="258382" cy="348543"/>
          </a:xfrm>
        </p:grpSpPr>
        <p:sp>
          <p:nvSpPr>
            <p:cNvPr id="10415" name="Google Shape;10415;p6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6" name="Google Shape;10416;p6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7" name="Google Shape;10417;p6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8" name="Google Shape;10418;p6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9" name="Google Shape;10419;p6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0" name="Google Shape;10420;p6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1" name="Google Shape;10421;p6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2" name="Google Shape;10422;p6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23" name="Google Shape;10423;p62"/>
          <p:cNvGrpSpPr/>
          <p:nvPr/>
        </p:nvGrpSpPr>
        <p:grpSpPr>
          <a:xfrm>
            <a:off x="3121167" y="2709483"/>
            <a:ext cx="258414" cy="348543"/>
            <a:chOff x="3121167" y="2884883"/>
            <a:chExt cx="258414" cy="348543"/>
          </a:xfrm>
        </p:grpSpPr>
        <p:sp>
          <p:nvSpPr>
            <p:cNvPr id="10424" name="Google Shape;10424;p6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5" name="Google Shape;10425;p6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6" name="Google Shape;10426;p6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7" name="Google Shape;10427;p6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8" name="Google Shape;10428;p6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9" name="Google Shape;10429;p6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0" name="Google Shape;10430;p6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1" name="Google Shape;10431;p6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2" name="Google Shape;10432;p62"/>
          <p:cNvGrpSpPr/>
          <p:nvPr/>
        </p:nvGrpSpPr>
        <p:grpSpPr>
          <a:xfrm>
            <a:off x="4899999" y="2706695"/>
            <a:ext cx="271244" cy="346801"/>
            <a:chOff x="4899999" y="2882095"/>
            <a:chExt cx="271244" cy="346801"/>
          </a:xfrm>
        </p:grpSpPr>
        <p:sp>
          <p:nvSpPr>
            <p:cNvPr id="10433" name="Google Shape;10433;p6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4" name="Google Shape;10434;p6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5" name="Google Shape;10435;p6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6" name="Google Shape;10436;p6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7" name="Google Shape;10437;p6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8" name="Google Shape;10438;p6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9" name="Google Shape;10439;p6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0" name="Google Shape;10440;p6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1" name="Google Shape;10441;p6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2" name="Google Shape;10442;p6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43" name="Google Shape;10443;p62"/>
          <p:cNvGrpSpPr/>
          <p:nvPr/>
        </p:nvGrpSpPr>
        <p:grpSpPr>
          <a:xfrm>
            <a:off x="7162775" y="2705713"/>
            <a:ext cx="259523" cy="346294"/>
            <a:chOff x="7162775" y="2881113"/>
            <a:chExt cx="259523" cy="346294"/>
          </a:xfrm>
        </p:grpSpPr>
        <p:sp>
          <p:nvSpPr>
            <p:cNvPr id="10444" name="Google Shape;10444;p6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5" name="Google Shape;10445;p6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6" name="Google Shape;10446;p6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7" name="Google Shape;10447;p6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8" name="Google Shape;10448;p6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9" name="Google Shape;10449;p6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50" name="Google Shape;10450;p62"/>
          <p:cNvGrpSpPr/>
          <p:nvPr/>
        </p:nvGrpSpPr>
        <p:grpSpPr>
          <a:xfrm>
            <a:off x="6709751" y="2706442"/>
            <a:ext cx="261075" cy="347815"/>
            <a:chOff x="6709751" y="2881842"/>
            <a:chExt cx="261075" cy="347815"/>
          </a:xfrm>
        </p:grpSpPr>
        <p:sp>
          <p:nvSpPr>
            <p:cNvPr id="10451" name="Google Shape;10451;p6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2" name="Google Shape;10452;p6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3" name="Google Shape;10453;p6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4" name="Google Shape;10454;p6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5" name="Google Shape;10455;p6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6" name="Google Shape;10456;p6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57" name="Google Shape;10457;p62"/>
          <p:cNvGrpSpPr/>
          <p:nvPr/>
        </p:nvGrpSpPr>
        <p:grpSpPr>
          <a:xfrm>
            <a:off x="5807156" y="2705713"/>
            <a:ext cx="261043" cy="348163"/>
            <a:chOff x="5807156" y="2881113"/>
            <a:chExt cx="261043" cy="348163"/>
          </a:xfrm>
        </p:grpSpPr>
        <p:sp>
          <p:nvSpPr>
            <p:cNvPr id="10458" name="Google Shape;10458;p6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9" name="Google Shape;10459;p6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0" name="Google Shape;10460;p6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1" name="Google Shape;10461;p6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2" name="Google Shape;10462;p6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3" name="Google Shape;10463;p62"/>
          <p:cNvGrpSpPr/>
          <p:nvPr/>
        </p:nvGrpSpPr>
        <p:grpSpPr>
          <a:xfrm>
            <a:off x="5355653" y="2706093"/>
            <a:ext cx="262184" cy="346643"/>
            <a:chOff x="5355653" y="2881493"/>
            <a:chExt cx="262184" cy="346643"/>
          </a:xfrm>
        </p:grpSpPr>
        <p:sp>
          <p:nvSpPr>
            <p:cNvPr id="10464" name="Google Shape;10464;p6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5" name="Google Shape;10465;p6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6" name="Google Shape;10466;p6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7" name="Google Shape;10467;p6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8" name="Google Shape;10468;p6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9" name="Google Shape;10469;p62"/>
          <p:cNvGrpSpPr/>
          <p:nvPr/>
        </p:nvGrpSpPr>
        <p:grpSpPr>
          <a:xfrm>
            <a:off x="8055961" y="2706442"/>
            <a:ext cx="260283" cy="345914"/>
            <a:chOff x="8055961" y="2881842"/>
            <a:chExt cx="260283" cy="345914"/>
          </a:xfrm>
        </p:grpSpPr>
        <p:sp>
          <p:nvSpPr>
            <p:cNvPr id="10470" name="Google Shape;10470;p6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1" name="Google Shape;10471;p6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2" name="Google Shape;10472;p6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3" name="Google Shape;10473;p6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74" name="Google Shape;10474;p62"/>
          <p:cNvGrpSpPr/>
          <p:nvPr/>
        </p:nvGrpSpPr>
        <p:grpSpPr>
          <a:xfrm>
            <a:off x="7609368" y="2718512"/>
            <a:ext cx="264813" cy="353105"/>
            <a:chOff x="7609368" y="2893912"/>
            <a:chExt cx="264813" cy="353105"/>
          </a:xfrm>
        </p:grpSpPr>
        <p:sp>
          <p:nvSpPr>
            <p:cNvPr id="10475" name="Google Shape;10475;p6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6" name="Google Shape;10476;p6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7" name="Google Shape;10477;p6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8" name="Google Shape;10478;p6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9" name="Google Shape;10479;p6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0" name="Google Shape;10480;p6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1" name="Google Shape;10481;p62"/>
          <p:cNvGrpSpPr/>
          <p:nvPr/>
        </p:nvGrpSpPr>
        <p:grpSpPr>
          <a:xfrm>
            <a:off x="6248458" y="2694372"/>
            <a:ext cx="270864" cy="360645"/>
            <a:chOff x="6248458" y="2869772"/>
            <a:chExt cx="270864" cy="360645"/>
          </a:xfrm>
        </p:grpSpPr>
        <p:sp>
          <p:nvSpPr>
            <p:cNvPr id="10482" name="Google Shape;10482;p6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3" name="Google Shape;10483;p6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4" name="Google Shape;10484;p6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5" name="Google Shape;10485;p6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6" name="Google Shape;10486;p6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7" name="Google Shape;10487;p62"/>
          <p:cNvGrpSpPr/>
          <p:nvPr/>
        </p:nvGrpSpPr>
        <p:grpSpPr>
          <a:xfrm>
            <a:off x="3075928" y="2270398"/>
            <a:ext cx="363243" cy="300675"/>
            <a:chOff x="3075928" y="2445798"/>
            <a:chExt cx="363243" cy="300675"/>
          </a:xfrm>
        </p:grpSpPr>
        <p:sp>
          <p:nvSpPr>
            <p:cNvPr id="10488" name="Google Shape;10488;p6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9" name="Google Shape;10489;p6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0" name="Google Shape;10490;p6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1" name="Google Shape;10491;p6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2" name="Google Shape;10492;p6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3" name="Google Shape;10493;p6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4" name="Google Shape;10494;p6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5" name="Google Shape;10495;p6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6" name="Google Shape;10496;p6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7" name="Google Shape;10497;p6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8" name="Google Shape;10498;p6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9" name="Google Shape;10499;p62"/>
          <p:cNvGrpSpPr/>
          <p:nvPr/>
        </p:nvGrpSpPr>
        <p:grpSpPr>
          <a:xfrm>
            <a:off x="2633105" y="2256459"/>
            <a:ext cx="363243" cy="328585"/>
            <a:chOff x="2633105" y="2431859"/>
            <a:chExt cx="363243" cy="328585"/>
          </a:xfrm>
        </p:grpSpPr>
        <p:sp>
          <p:nvSpPr>
            <p:cNvPr id="10500" name="Google Shape;10500;p6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1" name="Google Shape;10501;p6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2" name="Google Shape;10502;p6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3" name="Google Shape;10503;p6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4" name="Google Shape;10504;p6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5" name="Google Shape;10505;p6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6" name="Google Shape;10506;p6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7" name="Google Shape;10507;p6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08" name="Google Shape;10508;p62"/>
          <p:cNvGrpSpPr/>
          <p:nvPr/>
        </p:nvGrpSpPr>
        <p:grpSpPr>
          <a:xfrm>
            <a:off x="2189142" y="2245910"/>
            <a:ext cx="365904" cy="350064"/>
            <a:chOff x="2189142" y="2421310"/>
            <a:chExt cx="365904" cy="350064"/>
          </a:xfrm>
        </p:grpSpPr>
        <p:sp>
          <p:nvSpPr>
            <p:cNvPr id="10509" name="Google Shape;10509;p6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0" name="Google Shape;10510;p6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1" name="Google Shape;10511;p6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2" name="Google Shape;10512;p6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3" name="Google Shape;10513;p6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4" name="Google Shape;10514;p6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5" name="Google Shape;10515;p6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6" name="Google Shape;10516;p6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7" name="Google Shape;10517;p6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518" name="Google Shape;10518;p6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19" name="Google Shape;10519;p62"/>
          <p:cNvGrpSpPr/>
          <p:nvPr/>
        </p:nvGrpSpPr>
        <p:grpSpPr>
          <a:xfrm>
            <a:off x="3961923" y="2310917"/>
            <a:ext cx="364415" cy="220936"/>
            <a:chOff x="3961923" y="2486317"/>
            <a:chExt cx="364415" cy="220936"/>
          </a:xfrm>
        </p:grpSpPr>
        <p:sp>
          <p:nvSpPr>
            <p:cNvPr id="10520" name="Google Shape;10520;p6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1" name="Google Shape;10521;p6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2" name="Google Shape;10522;p6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3" name="Google Shape;10523;p6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524" name="Google Shape;10524;p6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25" name="Google Shape;10525;p62"/>
          <p:cNvGrpSpPr/>
          <p:nvPr/>
        </p:nvGrpSpPr>
        <p:grpSpPr>
          <a:xfrm>
            <a:off x="1303876" y="2243977"/>
            <a:ext cx="363275" cy="354626"/>
            <a:chOff x="1303876" y="2419377"/>
            <a:chExt cx="363275" cy="354626"/>
          </a:xfrm>
        </p:grpSpPr>
        <p:sp>
          <p:nvSpPr>
            <p:cNvPr id="10526" name="Google Shape;10526;p6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7" name="Google Shape;10527;p6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8" name="Google Shape;10528;p6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9" name="Google Shape;10529;p6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0" name="Google Shape;10530;p6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1" name="Google Shape;10531;p6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2" name="Google Shape;10532;p6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3" name="Google Shape;10533;p6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34" name="Google Shape;10534;p62"/>
          <p:cNvGrpSpPr/>
          <p:nvPr/>
        </p:nvGrpSpPr>
        <p:grpSpPr>
          <a:xfrm>
            <a:off x="861053" y="2239510"/>
            <a:ext cx="362134" cy="363623"/>
            <a:chOff x="861053" y="2414910"/>
            <a:chExt cx="362134" cy="363623"/>
          </a:xfrm>
        </p:grpSpPr>
        <p:sp>
          <p:nvSpPr>
            <p:cNvPr id="10535" name="Google Shape;10535;p6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6" name="Google Shape;10536;p6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7" name="Google Shape;10537;p6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8" name="Google Shape;10538;p6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9" name="Google Shape;10539;p6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40" name="Google Shape;10540;p62"/>
          <p:cNvGrpSpPr/>
          <p:nvPr/>
        </p:nvGrpSpPr>
        <p:grpSpPr>
          <a:xfrm>
            <a:off x="7594288" y="2239859"/>
            <a:ext cx="279513" cy="355735"/>
            <a:chOff x="7594288" y="2415259"/>
            <a:chExt cx="279513" cy="355735"/>
          </a:xfrm>
        </p:grpSpPr>
        <p:sp>
          <p:nvSpPr>
            <p:cNvPr id="10541" name="Google Shape;10541;p6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2" name="Google Shape;10542;p6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3" name="Google Shape;10543;p6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4" name="Google Shape;10544;p6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5" name="Google Shape;10545;p6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6" name="Google Shape;10546;p6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47" name="Google Shape;10547;p62"/>
          <p:cNvGrpSpPr/>
          <p:nvPr/>
        </p:nvGrpSpPr>
        <p:grpSpPr>
          <a:xfrm>
            <a:off x="7145794" y="2240239"/>
            <a:ext cx="278784" cy="355735"/>
            <a:chOff x="7145794" y="2415639"/>
            <a:chExt cx="278784" cy="355735"/>
          </a:xfrm>
        </p:grpSpPr>
        <p:sp>
          <p:nvSpPr>
            <p:cNvPr id="10548" name="Google Shape;10548;p6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9" name="Google Shape;10549;p6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0" name="Google Shape;10550;p6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1" name="Google Shape;10551;p6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2" name="Google Shape;10552;p6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3" name="Google Shape;10553;p6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4" name="Google Shape;10554;p6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5" name="Google Shape;10555;p6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6" name="Google Shape;10556;p6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7" name="Google Shape;10557;p6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58" name="Google Shape;10558;p62"/>
          <p:cNvGrpSpPr/>
          <p:nvPr/>
        </p:nvGrpSpPr>
        <p:grpSpPr>
          <a:xfrm>
            <a:off x="6698441" y="2239130"/>
            <a:ext cx="277644" cy="357984"/>
            <a:chOff x="6698441" y="2414530"/>
            <a:chExt cx="277644" cy="357984"/>
          </a:xfrm>
        </p:grpSpPr>
        <p:sp>
          <p:nvSpPr>
            <p:cNvPr id="10559" name="Google Shape;10559;p6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0" name="Google Shape;10560;p6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1" name="Google Shape;10561;p6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2" name="Google Shape;10562;p6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3" name="Google Shape;10563;p6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4" name="Google Shape;10564;p6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5" name="Google Shape;10565;p62"/>
          <p:cNvGrpSpPr/>
          <p:nvPr/>
        </p:nvGrpSpPr>
        <p:grpSpPr>
          <a:xfrm>
            <a:off x="4897750" y="2240239"/>
            <a:ext cx="279513" cy="357255"/>
            <a:chOff x="4897750" y="2415639"/>
            <a:chExt cx="279513" cy="357255"/>
          </a:xfrm>
        </p:grpSpPr>
        <p:sp>
          <p:nvSpPr>
            <p:cNvPr id="10566" name="Google Shape;10566;p6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7" name="Google Shape;10567;p6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8" name="Google Shape;10568;p6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9" name="Google Shape;10569;p6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0" name="Google Shape;10570;p6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1" name="Google Shape;10571;p6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2" name="Google Shape;10572;p6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3" name="Google Shape;10573;p6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4" name="Google Shape;10574;p62"/>
          <p:cNvGrpSpPr/>
          <p:nvPr/>
        </p:nvGrpSpPr>
        <p:grpSpPr>
          <a:xfrm>
            <a:off x="5812066" y="2240619"/>
            <a:ext cx="264813" cy="353454"/>
            <a:chOff x="5812066" y="2416019"/>
            <a:chExt cx="264813" cy="353454"/>
          </a:xfrm>
        </p:grpSpPr>
        <p:sp>
          <p:nvSpPr>
            <p:cNvPr id="10575" name="Google Shape;10575;p6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6" name="Google Shape;10576;p6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7" name="Google Shape;10577;p6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8" name="Google Shape;10578;p6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9" name="Google Shape;10579;p6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0" name="Google Shape;10580;p6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1" name="Google Shape;10581;p6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82" name="Google Shape;10582;p62"/>
          <p:cNvGrpSpPr/>
          <p:nvPr/>
        </p:nvGrpSpPr>
        <p:grpSpPr>
          <a:xfrm>
            <a:off x="8054820" y="2240999"/>
            <a:ext cx="264433" cy="353454"/>
            <a:chOff x="8054820" y="2416399"/>
            <a:chExt cx="264433" cy="353454"/>
          </a:xfrm>
        </p:grpSpPr>
        <p:sp>
          <p:nvSpPr>
            <p:cNvPr id="10583" name="Google Shape;10583;p6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4" name="Google Shape;10584;p6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5" name="Google Shape;10585;p6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6" name="Google Shape;10586;p6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7" name="Google Shape;10587;p6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8" name="Google Shape;10588;p6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89" name="Google Shape;10589;p62"/>
          <p:cNvGrpSpPr/>
          <p:nvPr/>
        </p:nvGrpSpPr>
        <p:grpSpPr>
          <a:xfrm>
            <a:off x="5356413" y="2237990"/>
            <a:ext cx="271212" cy="361374"/>
            <a:chOff x="5356413" y="2413390"/>
            <a:chExt cx="271212" cy="361374"/>
          </a:xfrm>
        </p:grpSpPr>
        <p:sp>
          <p:nvSpPr>
            <p:cNvPr id="10590" name="Google Shape;10590;p6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1" name="Google Shape;10591;p6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2" name="Google Shape;10592;p6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3" name="Google Shape;10593;p6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4" name="Google Shape;10594;p6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5" name="Google Shape;10595;p62"/>
          <p:cNvGrpSpPr/>
          <p:nvPr/>
        </p:nvGrpSpPr>
        <p:grpSpPr>
          <a:xfrm>
            <a:off x="6255238" y="2236849"/>
            <a:ext cx="271244" cy="360994"/>
            <a:chOff x="6255238" y="2412249"/>
            <a:chExt cx="271244" cy="360994"/>
          </a:xfrm>
        </p:grpSpPr>
        <p:sp>
          <p:nvSpPr>
            <p:cNvPr id="10596" name="Google Shape;10596;p6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7" name="Google Shape;10597;p6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8" name="Google Shape;10598;p6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9" name="Google Shape;10599;p6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0" name="Google Shape;10600;p6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1" name="Google Shape;10601;p6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02" name="Google Shape;10602;p62"/>
          <p:cNvGrpSpPr/>
          <p:nvPr/>
        </p:nvGrpSpPr>
        <p:grpSpPr>
          <a:xfrm>
            <a:off x="2185372" y="1782399"/>
            <a:ext cx="366664" cy="366981"/>
            <a:chOff x="2185372" y="1957799"/>
            <a:chExt cx="366664" cy="366981"/>
          </a:xfrm>
        </p:grpSpPr>
        <p:sp>
          <p:nvSpPr>
            <p:cNvPr id="10603" name="Google Shape;10603;p6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4" name="Google Shape;10604;p6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5" name="Google Shape;10605;p6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6" name="Google Shape;10606;p6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7" name="Google Shape;10607;p6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8" name="Google Shape;10608;p6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9" name="Google Shape;10609;p6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0" name="Google Shape;10610;p6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1" name="Google Shape;10611;p62"/>
          <p:cNvGrpSpPr/>
          <p:nvPr/>
        </p:nvGrpSpPr>
        <p:grpSpPr>
          <a:xfrm>
            <a:off x="1737258" y="1812971"/>
            <a:ext cx="370814" cy="307359"/>
            <a:chOff x="1737258" y="1988371"/>
            <a:chExt cx="370814" cy="307359"/>
          </a:xfrm>
        </p:grpSpPr>
        <p:sp>
          <p:nvSpPr>
            <p:cNvPr id="10612" name="Google Shape;10612;p6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3" name="Google Shape;10613;p6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4" name="Google Shape;10614;p6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5" name="Google Shape;10615;p6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6" name="Google Shape;10616;p62"/>
          <p:cNvGrpSpPr/>
          <p:nvPr/>
        </p:nvGrpSpPr>
        <p:grpSpPr>
          <a:xfrm>
            <a:off x="848983" y="1814111"/>
            <a:ext cx="369294" cy="304350"/>
            <a:chOff x="848983" y="1989511"/>
            <a:chExt cx="369294" cy="304350"/>
          </a:xfrm>
        </p:grpSpPr>
        <p:sp>
          <p:nvSpPr>
            <p:cNvPr id="10617" name="Google Shape;10617;p6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8" name="Google Shape;10618;p6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9" name="Google Shape;10619;p6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0" name="Google Shape;10620;p6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1" name="Google Shape;10621;p6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2" name="Google Shape;10622;p62"/>
          <p:cNvGrpSpPr/>
          <p:nvPr/>
        </p:nvGrpSpPr>
        <p:grpSpPr>
          <a:xfrm>
            <a:off x="3074027" y="1808377"/>
            <a:ext cx="380604" cy="313854"/>
            <a:chOff x="3074027" y="1983777"/>
            <a:chExt cx="380604" cy="313854"/>
          </a:xfrm>
        </p:grpSpPr>
        <p:sp>
          <p:nvSpPr>
            <p:cNvPr id="10623" name="Google Shape;10623;p6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4" name="Google Shape;10624;p6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5" name="Google Shape;10625;p6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6" name="Google Shape;10626;p6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7" name="Google Shape;10627;p6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8" name="Google Shape;10628;p62"/>
          <p:cNvGrpSpPr/>
          <p:nvPr/>
        </p:nvGrpSpPr>
        <p:grpSpPr>
          <a:xfrm>
            <a:off x="3522521" y="1800457"/>
            <a:ext cx="367013" cy="331278"/>
            <a:chOff x="3522521" y="1975857"/>
            <a:chExt cx="367013" cy="331278"/>
          </a:xfrm>
        </p:grpSpPr>
        <p:sp>
          <p:nvSpPr>
            <p:cNvPr id="10629" name="Google Shape;10629;p6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0" name="Google Shape;10630;p6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1" name="Google Shape;10631;p6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2" name="Google Shape;10632;p6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3" name="Google Shape;10633;p6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4" name="Google Shape;10634;p6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5" name="Google Shape;10635;p6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36" name="Google Shape;10636;p62"/>
          <p:cNvGrpSpPr/>
          <p:nvPr/>
        </p:nvGrpSpPr>
        <p:grpSpPr>
          <a:xfrm>
            <a:off x="2630824" y="1801566"/>
            <a:ext cx="368185" cy="330454"/>
            <a:chOff x="2630824" y="1976966"/>
            <a:chExt cx="368185" cy="330454"/>
          </a:xfrm>
        </p:grpSpPr>
        <p:sp>
          <p:nvSpPr>
            <p:cNvPr id="10637" name="Google Shape;10637;p6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8" name="Google Shape;10638;p6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9" name="Google Shape;10639;p6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0" name="Google Shape;10640;p6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1" name="Google Shape;10641;p6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2" name="Google Shape;10642;p6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3" name="Google Shape;10643;p6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4" name="Google Shape;10644;p6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5" name="Google Shape;10645;p62"/>
          <p:cNvGrpSpPr/>
          <p:nvPr/>
        </p:nvGrpSpPr>
        <p:grpSpPr>
          <a:xfrm>
            <a:off x="1293706" y="1791016"/>
            <a:ext cx="369294" cy="350444"/>
            <a:chOff x="1293706" y="1966416"/>
            <a:chExt cx="369294" cy="350444"/>
          </a:xfrm>
        </p:grpSpPr>
        <p:sp>
          <p:nvSpPr>
            <p:cNvPr id="10646" name="Google Shape;10646;p6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7" name="Google Shape;10647;p6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8" name="Google Shape;10648;p6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9" name="Google Shape;10649;p6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0" name="Google Shape;10650;p6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1" name="Google Shape;10651;p6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2" name="Google Shape;10652;p6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3" name="Google Shape;10653;p6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4" name="Google Shape;10654;p62"/>
          <p:cNvGrpSpPr/>
          <p:nvPr/>
        </p:nvGrpSpPr>
        <p:grpSpPr>
          <a:xfrm>
            <a:off x="3967213" y="1800077"/>
            <a:ext cx="368185" cy="331816"/>
            <a:chOff x="3967213" y="1975477"/>
            <a:chExt cx="368185" cy="331816"/>
          </a:xfrm>
        </p:grpSpPr>
        <p:sp>
          <p:nvSpPr>
            <p:cNvPr id="10655" name="Google Shape;10655;p6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6" name="Google Shape;10656;p6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7" name="Google Shape;10657;p6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8" name="Google Shape;10658;p62"/>
          <p:cNvGrpSpPr/>
          <p:nvPr/>
        </p:nvGrpSpPr>
        <p:grpSpPr>
          <a:xfrm>
            <a:off x="8047661" y="1793646"/>
            <a:ext cx="279132" cy="356875"/>
            <a:chOff x="8047661" y="1969046"/>
            <a:chExt cx="279132" cy="356875"/>
          </a:xfrm>
        </p:grpSpPr>
        <p:sp>
          <p:nvSpPr>
            <p:cNvPr id="10659" name="Google Shape;10659;p6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0" name="Google Shape;10660;p6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1" name="Google Shape;10661;p6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2" name="Google Shape;10662;p6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63" name="Google Shape;10663;p62"/>
          <p:cNvGrpSpPr/>
          <p:nvPr/>
        </p:nvGrpSpPr>
        <p:grpSpPr>
          <a:xfrm>
            <a:off x="7596157" y="1792759"/>
            <a:ext cx="279544" cy="358142"/>
            <a:chOff x="7596157" y="1968159"/>
            <a:chExt cx="279544" cy="358142"/>
          </a:xfrm>
        </p:grpSpPr>
        <p:sp>
          <p:nvSpPr>
            <p:cNvPr id="10664" name="Google Shape;10664;p6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5" name="Google Shape;10665;p6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6" name="Google Shape;10666;p6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7" name="Google Shape;10667;p6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8" name="Google Shape;10668;p6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9" name="Google Shape;10669;p6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70" name="Google Shape;10670;p62"/>
          <p:cNvGrpSpPr/>
          <p:nvPr/>
        </p:nvGrpSpPr>
        <p:grpSpPr>
          <a:xfrm>
            <a:off x="7147315" y="1793646"/>
            <a:ext cx="279513" cy="357636"/>
            <a:chOff x="7147315" y="1969046"/>
            <a:chExt cx="279513" cy="357636"/>
          </a:xfrm>
        </p:grpSpPr>
        <p:sp>
          <p:nvSpPr>
            <p:cNvPr id="10671" name="Google Shape;10671;p6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2" name="Google Shape;10672;p6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3" name="Google Shape;10673;p6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4" name="Google Shape;10674;p6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5" name="Google Shape;10675;p6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6" name="Google Shape;10676;p6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7" name="Google Shape;10677;p6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78" name="Google Shape;10678;p62"/>
          <p:cNvGrpSpPr/>
          <p:nvPr/>
        </p:nvGrpSpPr>
        <p:grpSpPr>
          <a:xfrm>
            <a:off x="6697681" y="1792917"/>
            <a:ext cx="280305" cy="359093"/>
            <a:chOff x="6697681" y="1968317"/>
            <a:chExt cx="280305" cy="359093"/>
          </a:xfrm>
        </p:grpSpPr>
        <p:sp>
          <p:nvSpPr>
            <p:cNvPr id="10679" name="Google Shape;10679;p6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0" name="Google Shape;10680;p6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1" name="Google Shape;10681;p6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2" name="Google Shape;10682;p6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3" name="Google Shape;10683;p6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4" name="Google Shape;10684;p6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5" name="Google Shape;10685;p6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86" name="Google Shape;10686;p62"/>
          <p:cNvGrpSpPr/>
          <p:nvPr/>
        </p:nvGrpSpPr>
        <p:grpSpPr>
          <a:xfrm>
            <a:off x="6248839" y="1792537"/>
            <a:ext cx="280273" cy="358744"/>
            <a:chOff x="6248839" y="1967937"/>
            <a:chExt cx="280273" cy="358744"/>
          </a:xfrm>
        </p:grpSpPr>
        <p:sp>
          <p:nvSpPr>
            <p:cNvPr id="10687" name="Google Shape;10687;p6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8" name="Google Shape;10688;p6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9" name="Google Shape;10689;p6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0" name="Google Shape;10690;p6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1" name="Google Shape;10691;p6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2" name="Google Shape;10692;p6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93" name="Google Shape;10693;p62"/>
          <p:cNvGrpSpPr/>
          <p:nvPr/>
        </p:nvGrpSpPr>
        <p:grpSpPr>
          <a:xfrm>
            <a:off x="5801485" y="1793646"/>
            <a:ext cx="279164" cy="357794"/>
            <a:chOff x="5801485" y="1969046"/>
            <a:chExt cx="279164" cy="357794"/>
          </a:xfrm>
        </p:grpSpPr>
        <p:sp>
          <p:nvSpPr>
            <p:cNvPr id="10694" name="Google Shape;10694;p6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5" name="Google Shape;10695;p6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6" name="Google Shape;10696;p6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7" name="Google Shape;10697;p6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8" name="Google Shape;10698;p6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9" name="Google Shape;10699;p6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0" name="Google Shape;10700;p6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1" name="Google Shape;10701;p6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2" name="Google Shape;10702;p6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3" name="Google Shape;10703;p6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4" name="Google Shape;10704;p6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5" name="Google Shape;10705;p6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6" name="Google Shape;10706;p6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7" name="Google Shape;10707;p62"/>
          <p:cNvGrpSpPr/>
          <p:nvPr/>
        </p:nvGrpSpPr>
        <p:grpSpPr>
          <a:xfrm>
            <a:off x="5352643" y="1793646"/>
            <a:ext cx="278404" cy="358364"/>
            <a:chOff x="5352643" y="1969046"/>
            <a:chExt cx="278404" cy="358364"/>
          </a:xfrm>
        </p:grpSpPr>
        <p:sp>
          <p:nvSpPr>
            <p:cNvPr id="10708" name="Google Shape;10708;p6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9" name="Google Shape;10709;p6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0" name="Google Shape;10710;p6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1" name="Google Shape;10711;p6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2" name="Google Shape;10712;p62"/>
          <p:cNvGrpSpPr/>
          <p:nvPr/>
        </p:nvGrpSpPr>
        <p:grpSpPr>
          <a:xfrm>
            <a:off x="4897750" y="1792917"/>
            <a:ext cx="279132" cy="358364"/>
            <a:chOff x="4897750" y="1968317"/>
            <a:chExt cx="279132" cy="358364"/>
          </a:xfrm>
        </p:grpSpPr>
        <p:sp>
          <p:nvSpPr>
            <p:cNvPr id="10713" name="Google Shape;10713;p6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4" name="Google Shape;10714;p6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5" name="Google Shape;10715;p6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6" name="Google Shape;10716;p6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7" name="Google Shape;10717;p6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8" name="Google Shape;10718;p6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9" name="Google Shape;10719;p6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0" name="Google Shape;10720;p6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1" name="Google Shape;10721;p6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2" name="Google Shape;10722;p6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3" name="Google Shape;10723;p6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4" name="Google Shape;10724;p6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5" name="Google Shape;10725;p6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26" name="Google Shape;10726;p6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27" name="Google Shape;10727;p62"/>
          <p:cNvGrpSpPr/>
          <p:nvPr/>
        </p:nvGrpSpPr>
        <p:grpSpPr>
          <a:xfrm>
            <a:off x="1767449" y="1337644"/>
            <a:ext cx="324403" cy="347783"/>
            <a:chOff x="1767449" y="1513044"/>
            <a:chExt cx="324403" cy="347783"/>
          </a:xfrm>
        </p:grpSpPr>
        <p:sp>
          <p:nvSpPr>
            <p:cNvPr id="10728" name="Google Shape;10728;p6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9" name="Google Shape;10729;p6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0" name="Google Shape;10730;p6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1" name="Google Shape;10731;p6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2" name="Google Shape;10732;p6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3" name="Google Shape;10733;p6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4" name="Google Shape;10734;p6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5" name="Google Shape;10735;p6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6" name="Google Shape;10736;p6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37" name="Google Shape;10737;p62"/>
          <p:cNvGrpSpPr/>
          <p:nvPr/>
        </p:nvGrpSpPr>
        <p:grpSpPr>
          <a:xfrm>
            <a:off x="4007193" y="1337327"/>
            <a:ext cx="320633" cy="348100"/>
            <a:chOff x="4007193" y="1512727"/>
            <a:chExt cx="320633" cy="348100"/>
          </a:xfrm>
        </p:grpSpPr>
        <p:sp>
          <p:nvSpPr>
            <p:cNvPr id="10738" name="Google Shape;10738;p6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9" name="Google Shape;10739;p6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0" name="Google Shape;10740;p6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1" name="Google Shape;10741;p6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2" name="Google Shape;10742;p6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3" name="Google Shape;10743;p62"/>
          <p:cNvGrpSpPr/>
          <p:nvPr/>
        </p:nvGrpSpPr>
        <p:grpSpPr>
          <a:xfrm>
            <a:off x="3530425" y="1333347"/>
            <a:ext cx="368175" cy="344594"/>
            <a:chOff x="3530425" y="1508747"/>
            <a:chExt cx="368175" cy="344594"/>
          </a:xfrm>
        </p:grpSpPr>
        <p:sp>
          <p:nvSpPr>
            <p:cNvPr id="10744" name="Google Shape;10744;p6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5" name="Google Shape;10745;p6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6" name="Google Shape;10746;p6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7" name="Google Shape;10747;p6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8" name="Google Shape;10748;p62"/>
          <p:cNvGrpSpPr/>
          <p:nvPr/>
        </p:nvGrpSpPr>
        <p:grpSpPr>
          <a:xfrm>
            <a:off x="3127598" y="1337834"/>
            <a:ext cx="289714" cy="347593"/>
            <a:chOff x="3127598" y="1513234"/>
            <a:chExt cx="289714" cy="347593"/>
          </a:xfrm>
        </p:grpSpPr>
        <p:sp>
          <p:nvSpPr>
            <p:cNvPr id="10749" name="Google Shape;10749;p6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0" name="Google Shape;10750;p6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1" name="Google Shape;10751;p6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2" name="Google Shape;10752;p6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3" name="Google Shape;10753;p6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54" name="Google Shape;10754;p62"/>
          <p:cNvGrpSpPr/>
          <p:nvPr/>
        </p:nvGrpSpPr>
        <p:grpSpPr>
          <a:xfrm>
            <a:off x="2662884" y="1337644"/>
            <a:ext cx="322914" cy="348543"/>
            <a:chOff x="2662884" y="1513044"/>
            <a:chExt cx="322914" cy="348543"/>
          </a:xfrm>
        </p:grpSpPr>
        <p:sp>
          <p:nvSpPr>
            <p:cNvPr id="10755" name="Google Shape;10755;p6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6" name="Google Shape;10756;p6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7" name="Google Shape;10757;p6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8" name="Google Shape;10758;p6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9" name="Google Shape;10759;p6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0" name="Google Shape;10760;p6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1" name="Google Shape;10761;p6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2" name="Google Shape;10762;p6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3" name="Google Shape;10763;p6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4" name="Google Shape;10764;p6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65" name="Google Shape;10765;p62"/>
          <p:cNvGrpSpPr/>
          <p:nvPr/>
        </p:nvGrpSpPr>
        <p:grpSpPr>
          <a:xfrm>
            <a:off x="2232511" y="1337359"/>
            <a:ext cx="299534" cy="348068"/>
            <a:chOff x="2232511" y="1512759"/>
            <a:chExt cx="299534" cy="348068"/>
          </a:xfrm>
        </p:grpSpPr>
        <p:sp>
          <p:nvSpPr>
            <p:cNvPr id="10766" name="Google Shape;10766;p6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7" name="Google Shape;10767;p6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8" name="Google Shape;10768;p6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9" name="Google Shape;10769;p6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0" name="Google Shape;10770;p6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1" name="Google Shape;10771;p6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2" name="Google Shape;10772;p6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3" name="Google Shape;10773;p6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4" name="Google Shape;10774;p6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5" name="Google Shape;10775;p6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6" name="Google Shape;10776;p6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77" name="Google Shape;10777;p62"/>
          <p:cNvGrpSpPr/>
          <p:nvPr/>
        </p:nvGrpSpPr>
        <p:grpSpPr>
          <a:xfrm>
            <a:off x="1331406" y="1337961"/>
            <a:ext cx="301784" cy="348607"/>
            <a:chOff x="1331406" y="1513361"/>
            <a:chExt cx="301784" cy="348607"/>
          </a:xfrm>
        </p:grpSpPr>
        <p:sp>
          <p:nvSpPr>
            <p:cNvPr id="10778" name="Google Shape;10778;p6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9" name="Google Shape;10779;p6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0" name="Google Shape;10780;p6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1" name="Google Shape;10781;p6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2" name="Google Shape;10782;p62"/>
          <p:cNvGrpSpPr/>
          <p:nvPr/>
        </p:nvGrpSpPr>
        <p:grpSpPr>
          <a:xfrm>
            <a:off x="7144274" y="1324814"/>
            <a:ext cx="282174" cy="355735"/>
            <a:chOff x="7144274" y="1500214"/>
            <a:chExt cx="282174" cy="355735"/>
          </a:xfrm>
        </p:grpSpPr>
        <p:sp>
          <p:nvSpPr>
            <p:cNvPr id="10783" name="Google Shape;10783;p6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4" name="Google Shape;10784;p6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5" name="Google Shape;10785;p6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6" name="Google Shape;10786;p6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7" name="Google Shape;10787;p6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8" name="Google Shape;10788;p6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9" name="Google Shape;10789;p62"/>
          <p:cNvGrpSpPr/>
          <p:nvPr/>
        </p:nvGrpSpPr>
        <p:grpSpPr>
          <a:xfrm>
            <a:off x="6685262" y="1324814"/>
            <a:ext cx="289682" cy="354594"/>
            <a:chOff x="6685262" y="1500214"/>
            <a:chExt cx="289682" cy="354594"/>
          </a:xfrm>
        </p:grpSpPr>
        <p:sp>
          <p:nvSpPr>
            <p:cNvPr id="10790" name="Google Shape;10790;p6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1" name="Google Shape;10791;p6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2" name="Google Shape;10792;p6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3" name="Google Shape;10793;p6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94" name="Google Shape;10794;p62"/>
          <p:cNvGrpSpPr/>
          <p:nvPr/>
        </p:nvGrpSpPr>
        <p:grpSpPr>
          <a:xfrm>
            <a:off x="6200938" y="1325194"/>
            <a:ext cx="322154" cy="355355"/>
            <a:chOff x="6200938" y="1500594"/>
            <a:chExt cx="322154" cy="355355"/>
          </a:xfrm>
        </p:grpSpPr>
        <p:sp>
          <p:nvSpPr>
            <p:cNvPr id="10795" name="Google Shape;10795;p6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6" name="Google Shape;10796;p6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7" name="Google Shape;10797;p6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8" name="Google Shape;10798;p6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9" name="Google Shape;10799;p6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0" name="Google Shape;10800;p62"/>
          <p:cNvGrpSpPr/>
          <p:nvPr/>
        </p:nvGrpSpPr>
        <p:grpSpPr>
          <a:xfrm>
            <a:off x="5289631" y="1324814"/>
            <a:ext cx="332355" cy="354974"/>
            <a:chOff x="5289631" y="1500214"/>
            <a:chExt cx="332355" cy="354974"/>
          </a:xfrm>
        </p:grpSpPr>
        <p:sp>
          <p:nvSpPr>
            <p:cNvPr id="10801" name="Google Shape;10801;p6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2" name="Google Shape;10802;p6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3" name="Google Shape;10803;p6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4" name="Google Shape;10804;p6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5" name="Google Shape;10805;p6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6" name="Google Shape;10806;p6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7" name="Google Shape;10807;p62"/>
          <p:cNvGrpSpPr/>
          <p:nvPr/>
        </p:nvGrpSpPr>
        <p:grpSpPr>
          <a:xfrm>
            <a:off x="5748295" y="1324433"/>
            <a:ext cx="323294" cy="356115"/>
            <a:chOff x="5748295" y="1499833"/>
            <a:chExt cx="323294" cy="356115"/>
          </a:xfrm>
        </p:grpSpPr>
        <p:sp>
          <p:nvSpPr>
            <p:cNvPr id="10808" name="Google Shape;10808;p6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9" name="Google Shape;10809;p6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0" name="Google Shape;10810;p6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1" name="Google Shape;10811;p6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2" name="Google Shape;10812;p6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3" name="Google Shape;10813;p6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4" name="Google Shape;10814;p6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5" name="Google Shape;10815;p62"/>
          <p:cNvGrpSpPr/>
          <p:nvPr/>
        </p:nvGrpSpPr>
        <p:grpSpPr>
          <a:xfrm>
            <a:off x="8047661" y="1325637"/>
            <a:ext cx="278404" cy="355260"/>
            <a:chOff x="8047661" y="1501037"/>
            <a:chExt cx="278404" cy="355260"/>
          </a:xfrm>
        </p:grpSpPr>
        <p:sp>
          <p:nvSpPr>
            <p:cNvPr id="10816" name="Google Shape;10816;p6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7" name="Google Shape;10817;p6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8" name="Google Shape;10818;p6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9" name="Google Shape;10819;p6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0" name="Google Shape;10820;p62"/>
          <p:cNvGrpSpPr/>
          <p:nvPr/>
        </p:nvGrpSpPr>
        <p:grpSpPr>
          <a:xfrm>
            <a:off x="4903389" y="1324814"/>
            <a:ext cx="267854" cy="355735"/>
            <a:chOff x="4903389" y="1500214"/>
            <a:chExt cx="267854" cy="355735"/>
          </a:xfrm>
        </p:grpSpPr>
        <p:sp>
          <p:nvSpPr>
            <p:cNvPr id="10821" name="Google Shape;10821;p6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2" name="Google Shape;10822;p6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3" name="Google Shape;10823;p6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4" name="Google Shape;10824;p6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5" name="Google Shape;10825;p6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6" name="Google Shape;10826;p62"/>
          <p:cNvGrpSpPr/>
          <p:nvPr/>
        </p:nvGrpSpPr>
        <p:grpSpPr>
          <a:xfrm>
            <a:off x="7613518" y="1325954"/>
            <a:ext cx="264433" cy="353074"/>
            <a:chOff x="7613518" y="1501354"/>
            <a:chExt cx="264433" cy="353074"/>
          </a:xfrm>
        </p:grpSpPr>
        <p:sp>
          <p:nvSpPr>
            <p:cNvPr id="10827" name="Google Shape;10827;p6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8" name="Google Shape;10828;p6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9" name="Google Shape;10829;p6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0" name="Google Shape;10830;p6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1" name="Google Shape;10831;p6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2" name="Google Shape;10832;p6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33" name="Google Shape;10833;p62"/>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10834" name="Google Shape;10834;p62"/>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838" name="Shape 10838"/>
        <p:cNvGrpSpPr/>
        <p:nvPr/>
      </p:nvGrpSpPr>
      <p:grpSpPr>
        <a:xfrm>
          <a:off x="0" y="0"/>
          <a:ext cx="0" cy="0"/>
          <a:chOff x="0" y="0"/>
          <a:chExt cx="0" cy="0"/>
        </a:xfrm>
      </p:grpSpPr>
      <p:grpSp>
        <p:nvGrpSpPr>
          <p:cNvPr id="10839" name="Google Shape;10839;p63"/>
          <p:cNvGrpSpPr/>
          <p:nvPr/>
        </p:nvGrpSpPr>
        <p:grpSpPr>
          <a:xfrm>
            <a:off x="1757085" y="1325225"/>
            <a:ext cx="371069" cy="359396"/>
            <a:chOff x="1757085" y="1500675"/>
            <a:chExt cx="371069" cy="359396"/>
          </a:xfrm>
        </p:grpSpPr>
        <p:sp>
          <p:nvSpPr>
            <p:cNvPr id="10840" name="Google Shape;10840;p6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1" name="Google Shape;10841;p6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2" name="Google Shape;10842;p6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3" name="Google Shape;10843;p6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4" name="Google Shape;10844;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5" name="Google Shape;10845;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6" name="Google Shape;10846;p6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7" name="Google Shape;10847;p6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8" name="Google Shape;10848;p6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9" name="Google Shape;10849;p6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0" name="Google Shape;10850;p6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1" name="Google Shape;10851;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2" name="Google Shape;10852;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3" name="Google Shape;10853;p6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4" name="Google Shape;10854;p6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5" name="Google Shape;10855;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6" name="Google Shape;10856;p6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7" name="Google Shape;10857;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8" name="Google Shape;10858;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9" name="Google Shape;10859;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0" name="Google Shape;10860;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1" name="Google Shape;10861;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2" name="Google Shape;10862;p6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3" name="Google Shape;10863;p6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4" name="Google Shape;10864;p6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5" name="Google Shape;10865;p6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6" name="Google Shape;10866;p6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7" name="Google Shape;10867;p6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8" name="Google Shape;10868;p6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69" name="Google Shape;10869;p63"/>
          <p:cNvGrpSpPr/>
          <p:nvPr/>
        </p:nvGrpSpPr>
        <p:grpSpPr>
          <a:xfrm>
            <a:off x="2774209" y="1779241"/>
            <a:ext cx="116693" cy="374186"/>
            <a:chOff x="2774209" y="1954691"/>
            <a:chExt cx="116693" cy="374186"/>
          </a:xfrm>
        </p:grpSpPr>
        <p:sp>
          <p:nvSpPr>
            <p:cNvPr id="10870" name="Google Shape;10870;p6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1" name="Google Shape;10871;p6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2" name="Google Shape;10872;p63"/>
          <p:cNvGrpSpPr/>
          <p:nvPr/>
        </p:nvGrpSpPr>
        <p:grpSpPr>
          <a:xfrm>
            <a:off x="4017435" y="1324462"/>
            <a:ext cx="315092" cy="359397"/>
            <a:chOff x="4017435" y="1499912"/>
            <a:chExt cx="315092" cy="359397"/>
          </a:xfrm>
        </p:grpSpPr>
        <p:sp>
          <p:nvSpPr>
            <p:cNvPr id="10873" name="Google Shape;10873;p6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4" name="Google Shape;10874;p6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5" name="Google Shape;10875;p63"/>
          <p:cNvGrpSpPr/>
          <p:nvPr/>
        </p:nvGrpSpPr>
        <p:grpSpPr>
          <a:xfrm>
            <a:off x="3963652" y="1824309"/>
            <a:ext cx="374154" cy="284050"/>
            <a:chOff x="3963652" y="1999759"/>
            <a:chExt cx="374154" cy="284050"/>
          </a:xfrm>
        </p:grpSpPr>
        <p:sp>
          <p:nvSpPr>
            <p:cNvPr id="10876" name="Google Shape;10876;p6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7" name="Google Shape;10877;p6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8" name="Google Shape;10878;p6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9" name="Google Shape;10879;p63"/>
          <p:cNvGrpSpPr/>
          <p:nvPr/>
        </p:nvGrpSpPr>
        <p:grpSpPr>
          <a:xfrm>
            <a:off x="1777536" y="1839416"/>
            <a:ext cx="376444" cy="253772"/>
            <a:chOff x="1777536" y="2014866"/>
            <a:chExt cx="376444" cy="253772"/>
          </a:xfrm>
        </p:grpSpPr>
        <p:sp>
          <p:nvSpPr>
            <p:cNvPr id="10880" name="Google Shape;10880;p6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1" name="Google Shape;10881;p6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2" name="Google Shape;10882;p6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3" name="Google Shape;10883;p6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4" name="Google Shape;10884;p6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85" name="Google Shape;10885;p63"/>
          <p:cNvGrpSpPr/>
          <p:nvPr/>
        </p:nvGrpSpPr>
        <p:grpSpPr>
          <a:xfrm>
            <a:off x="1309875" y="1881876"/>
            <a:ext cx="374154" cy="169680"/>
            <a:chOff x="1309875" y="2057326"/>
            <a:chExt cx="374154" cy="169680"/>
          </a:xfrm>
        </p:grpSpPr>
        <p:sp>
          <p:nvSpPr>
            <p:cNvPr id="10886" name="Google Shape;10886;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7" name="Google Shape;10887;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8" name="Google Shape;10888;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9" name="Google Shape;10889;p6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0" name="Google Shape;10890;p6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1" name="Google Shape;10891;p6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2" name="Google Shape;10892;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3" name="Google Shape;10893;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4" name="Google Shape;10894;p6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5" name="Google Shape;10895;p6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6" name="Google Shape;10896;p6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97" name="Google Shape;10897;p6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898" name="Google Shape;10898;p63"/>
          <p:cNvGrpSpPr/>
          <p:nvPr/>
        </p:nvGrpSpPr>
        <p:grpSpPr>
          <a:xfrm>
            <a:off x="2347450" y="1779114"/>
            <a:ext cx="113639" cy="373168"/>
            <a:chOff x="2347450" y="1954564"/>
            <a:chExt cx="113639" cy="373168"/>
          </a:xfrm>
        </p:grpSpPr>
        <p:sp>
          <p:nvSpPr>
            <p:cNvPr id="10899" name="Google Shape;10899;p6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0" name="Google Shape;10900;p6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01" name="Google Shape;10901;p6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02" name="Google Shape;10902;p63"/>
          <p:cNvGrpSpPr/>
          <p:nvPr/>
        </p:nvGrpSpPr>
        <p:grpSpPr>
          <a:xfrm>
            <a:off x="3110102" y="1324430"/>
            <a:ext cx="330613" cy="358379"/>
            <a:chOff x="3110102" y="1499880"/>
            <a:chExt cx="330613" cy="358379"/>
          </a:xfrm>
        </p:grpSpPr>
        <p:sp>
          <p:nvSpPr>
            <p:cNvPr id="10903" name="Google Shape;10903;p6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4" name="Google Shape;10904;p6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5" name="Google Shape;10905;p6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6" name="Google Shape;10906;p6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7" name="Google Shape;10907;p6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8" name="Google Shape;10908;p6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9" name="Google Shape;10909;p6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10" name="Google Shape;10910;p6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11" name="Google Shape;10911;p63"/>
          <p:cNvGrpSpPr/>
          <p:nvPr/>
        </p:nvGrpSpPr>
        <p:grpSpPr>
          <a:xfrm>
            <a:off x="3485575" y="1824309"/>
            <a:ext cx="373772" cy="284050"/>
            <a:chOff x="3531200" y="1999759"/>
            <a:chExt cx="373772" cy="284050"/>
          </a:xfrm>
        </p:grpSpPr>
        <p:sp>
          <p:nvSpPr>
            <p:cNvPr id="10912" name="Google Shape;10912;p6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3" name="Google Shape;10913;p6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4" name="Google Shape;10914;p6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5" name="Google Shape;10915;p6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16" name="Google Shape;10916;p63"/>
          <p:cNvGrpSpPr/>
          <p:nvPr/>
        </p:nvGrpSpPr>
        <p:grpSpPr>
          <a:xfrm>
            <a:off x="2667058" y="1324843"/>
            <a:ext cx="330231" cy="359015"/>
            <a:chOff x="2667058" y="1500293"/>
            <a:chExt cx="330231" cy="359015"/>
          </a:xfrm>
        </p:grpSpPr>
        <p:sp>
          <p:nvSpPr>
            <p:cNvPr id="10917" name="Google Shape;10917;p6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8" name="Google Shape;10918;p6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9" name="Google Shape;10919;p6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0" name="Google Shape;10920;p6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1" name="Google Shape;10921;p6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2" name="Google Shape;10922;p6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3" name="Google Shape;10923;p6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4" name="Google Shape;10924;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5" name="Google Shape;10925;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6" name="Google Shape;10926;p6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7" name="Google Shape;10927;p6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8" name="Google Shape;10928;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9" name="Google Shape;10929;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0" name="Google Shape;10930;p6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1" name="Google Shape;10931;p6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2" name="Google Shape;10932;p6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3" name="Google Shape;10933;p6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4" name="Google Shape;10934;p6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35" name="Google Shape;10935;p63"/>
          <p:cNvGrpSpPr/>
          <p:nvPr/>
        </p:nvGrpSpPr>
        <p:grpSpPr>
          <a:xfrm>
            <a:off x="3567553" y="1324462"/>
            <a:ext cx="320022" cy="359778"/>
            <a:chOff x="3567553" y="1499912"/>
            <a:chExt cx="320022" cy="359778"/>
          </a:xfrm>
        </p:grpSpPr>
        <p:sp>
          <p:nvSpPr>
            <p:cNvPr id="10936" name="Google Shape;10936;p6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7" name="Google Shape;10937;p6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8" name="Google Shape;10938;p6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9" name="Google Shape;10939;p6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0" name="Google Shape;10940;p6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1" name="Google Shape;10941;p6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42" name="Google Shape;10942;p63"/>
          <p:cNvGrpSpPr/>
          <p:nvPr/>
        </p:nvGrpSpPr>
        <p:grpSpPr>
          <a:xfrm>
            <a:off x="1309875" y="1324462"/>
            <a:ext cx="359015" cy="358633"/>
            <a:chOff x="1309875" y="1499912"/>
            <a:chExt cx="359015" cy="358633"/>
          </a:xfrm>
        </p:grpSpPr>
        <p:sp>
          <p:nvSpPr>
            <p:cNvPr id="10943" name="Google Shape;10943;p6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4" name="Google Shape;10944;p6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5" name="Google Shape;10945;p6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6" name="Google Shape;10946;p6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7" name="Google Shape;10947;p6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8" name="Google Shape;10948;p6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9" name="Google Shape;10949;p6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0" name="Google Shape;10950;p6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1" name="Google Shape;10951;p6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2" name="Google Shape;10952;p63"/>
          <p:cNvGrpSpPr/>
          <p:nvPr/>
        </p:nvGrpSpPr>
        <p:grpSpPr>
          <a:xfrm>
            <a:off x="2219466" y="1324843"/>
            <a:ext cx="330613" cy="359015"/>
            <a:chOff x="2219466" y="1500293"/>
            <a:chExt cx="330613" cy="359015"/>
          </a:xfrm>
        </p:grpSpPr>
        <p:sp>
          <p:nvSpPr>
            <p:cNvPr id="10953" name="Google Shape;10953;p6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4" name="Google Shape;10954;p6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5" name="Google Shape;10955;p63"/>
          <p:cNvGrpSpPr/>
          <p:nvPr/>
        </p:nvGrpSpPr>
        <p:grpSpPr>
          <a:xfrm>
            <a:off x="5343544" y="1333908"/>
            <a:ext cx="244676" cy="351095"/>
            <a:chOff x="5343544" y="1509358"/>
            <a:chExt cx="244676" cy="351095"/>
          </a:xfrm>
        </p:grpSpPr>
        <p:sp>
          <p:nvSpPr>
            <p:cNvPr id="10956" name="Google Shape;10956;p6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7" name="Google Shape;10957;p6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8" name="Google Shape;10958;p6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9" name="Google Shape;10959;p63"/>
          <p:cNvGrpSpPr/>
          <p:nvPr/>
        </p:nvGrpSpPr>
        <p:grpSpPr>
          <a:xfrm>
            <a:off x="4882340" y="1333908"/>
            <a:ext cx="246171" cy="351095"/>
            <a:chOff x="4882340" y="1509358"/>
            <a:chExt cx="246171" cy="351095"/>
          </a:xfrm>
        </p:grpSpPr>
        <p:sp>
          <p:nvSpPr>
            <p:cNvPr id="10960" name="Google Shape;10960;p6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1" name="Google Shape;10961;p6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2" name="Google Shape;10962;p6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3" name="Google Shape;10963;p6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4" name="Google Shape;10964;p6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65" name="Google Shape;10965;p63"/>
          <p:cNvGrpSpPr/>
          <p:nvPr/>
        </p:nvGrpSpPr>
        <p:grpSpPr>
          <a:xfrm>
            <a:off x="6273204" y="1333558"/>
            <a:ext cx="236343" cy="351445"/>
            <a:chOff x="6273204" y="1509008"/>
            <a:chExt cx="236343" cy="351445"/>
          </a:xfrm>
        </p:grpSpPr>
        <p:sp>
          <p:nvSpPr>
            <p:cNvPr id="10966" name="Google Shape;10966;p6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7" name="Google Shape;10967;p6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68" name="Google Shape;10968;p6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69" name="Google Shape;10969;p63"/>
          <p:cNvGrpSpPr/>
          <p:nvPr/>
        </p:nvGrpSpPr>
        <p:grpSpPr>
          <a:xfrm>
            <a:off x="7219530" y="1332794"/>
            <a:ext cx="191625" cy="352209"/>
            <a:chOff x="7219530" y="1508244"/>
            <a:chExt cx="191625" cy="352209"/>
          </a:xfrm>
        </p:grpSpPr>
        <p:sp>
          <p:nvSpPr>
            <p:cNvPr id="10970" name="Google Shape;10970;p6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1" name="Google Shape;10971;p6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72" name="Google Shape;10972;p63"/>
          <p:cNvGrpSpPr/>
          <p:nvPr/>
        </p:nvGrpSpPr>
        <p:grpSpPr>
          <a:xfrm>
            <a:off x="7699309" y="1333176"/>
            <a:ext cx="154922" cy="351827"/>
            <a:chOff x="7699309" y="1508626"/>
            <a:chExt cx="154922" cy="351827"/>
          </a:xfrm>
        </p:grpSpPr>
        <p:sp>
          <p:nvSpPr>
            <p:cNvPr id="10973" name="Google Shape;10973;p6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4" name="Google Shape;10974;p6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5" name="Google Shape;10975;p6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6" name="Google Shape;10976;p6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7" name="Google Shape;10977;p6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8" name="Google Shape;10978;p6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9" name="Google Shape;10979;p6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80" name="Google Shape;10980;p63"/>
          <p:cNvGrpSpPr/>
          <p:nvPr/>
        </p:nvGrpSpPr>
        <p:grpSpPr>
          <a:xfrm>
            <a:off x="8161690" y="1333558"/>
            <a:ext cx="153396" cy="351064"/>
            <a:chOff x="8161690" y="1509008"/>
            <a:chExt cx="153396" cy="351064"/>
          </a:xfrm>
        </p:grpSpPr>
        <p:sp>
          <p:nvSpPr>
            <p:cNvPr id="10981" name="Google Shape;10981;p6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2" name="Google Shape;10982;p6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3" name="Google Shape;10983;p6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4" name="Google Shape;10984;p6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85" name="Google Shape;10985;p63"/>
          <p:cNvGrpSpPr/>
          <p:nvPr/>
        </p:nvGrpSpPr>
        <p:grpSpPr>
          <a:xfrm>
            <a:off x="6746940" y="1333431"/>
            <a:ext cx="213221" cy="352304"/>
            <a:chOff x="6746940" y="1508881"/>
            <a:chExt cx="213221" cy="352304"/>
          </a:xfrm>
        </p:grpSpPr>
        <p:sp>
          <p:nvSpPr>
            <p:cNvPr id="10986" name="Google Shape;10986;p6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7" name="Google Shape;10987;p6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8" name="Google Shape;10988;p6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9" name="Google Shape;10989;p6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0" name="Google Shape;10990;p63"/>
          <p:cNvGrpSpPr/>
          <p:nvPr/>
        </p:nvGrpSpPr>
        <p:grpSpPr>
          <a:xfrm>
            <a:off x="5770336" y="1832165"/>
            <a:ext cx="350682" cy="292097"/>
            <a:chOff x="5770336" y="2007615"/>
            <a:chExt cx="350682" cy="292097"/>
          </a:xfrm>
        </p:grpSpPr>
        <p:sp>
          <p:nvSpPr>
            <p:cNvPr id="10991" name="Google Shape;10991;p6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2" name="Google Shape;10992;p6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3" name="Google Shape;10993;p6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4" name="Google Shape;10994;p6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5" name="Google Shape;10995;p63"/>
          <p:cNvGrpSpPr/>
          <p:nvPr/>
        </p:nvGrpSpPr>
        <p:grpSpPr>
          <a:xfrm>
            <a:off x="5326878" y="1804908"/>
            <a:ext cx="350332" cy="346229"/>
            <a:chOff x="5326878" y="1980358"/>
            <a:chExt cx="350332" cy="346229"/>
          </a:xfrm>
        </p:grpSpPr>
        <p:sp>
          <p:nvSpPr>
            <p:cNvPr id="10996" name="Google Shape;10996;p6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7" name="Google Shape;10997;p6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8" name="Google Shape;10998;p6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9" name="Google Shape;10999;p6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00" name="Google Shape;11000;p6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01" name="Google Shape;11001;p63"/>
          <p:cNvGrpSpPr/>
          <p:nvPr/>
        </p:nvGrpSpPr>
        <p:grpSpPr>
          <a:xfrm>
            <a:off x="4883835" y="1817121"/>
            <a:ext cx="350300" cy="323043"/>
            <a:chOff x="4883835" y="1992571"/>
            <a:chExt cx="350300" cy="323043"/>
          </a:xfrm>
        </p:grpSpPr>
        <p:sp>
          <p:nvSpPr>
            <p:cNvPr id="11002" name="Google Shape;11002;p6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3" name="Google Shape;11003;p6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4" name="Google Shape;11004;p6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5" name="Google Shape;11005;p6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6" name="Google Shape;11006;p6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7" name="Google Shape;11007;p6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08" name="Google Shape;11008;p63"/>
          <p:cNvGrpSpPr/>
          <p:nvPr/>
        </p:nvGrpSpPr>
        <p:grpSpPr>
          <a:xfrm>
            <a:off x="7548967" y="1803477"/>
            <a:ext cx="333285" cy="349950"/>
            <a:chOff x="7548967" y="1978927"/>
            <a:chExt cx="333285" cy="349950"/>
          </a:xfrm>
        </p:grpSpPr>
        <p:sp>
          <p:nvSpPr>
            <p:cNvPr id="11009" name="Google Shape;11009;p6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0" name="Google Shape;11010;p6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1" name="Google Shape;11011;p6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2" name="Google Shape;11012;p6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3" name="Google Shape;11013;p6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4" name="Google Shape;11014;p6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5" name="Google Shape;11015;p6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16" name="Google Shape;11016;p63"/>
          <p:cNvGrpSpPr/>
          <p:nvPr/>
        </p:nvGrpSpPr>
        <p:grpSpPr>
          <a:xfrm>
            <a:off x="6214142" y="1803477"/>
            <a:ext cx="346515" cy="350300"/>
            <a:chOff x="6214142" y="1978927"/>
            <a:chExt cx="346515" cy="350300"/>
          </a:xfrm>
        </p:grpSpPr>
        <p:sp>
          <p:nvSpPr>
            <p:cNvPr id="11017" name="Google Shape;11017;p6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8" name="Google Shape;11018;p6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19" name="Google Shape;11019;p63"/>
          <p:cNvGrpSpPr/>
          <p:nvPr/>
        </p:nvGrpSpPr>
        <p:grpSpPr>
          <a:xfrm>
            <a:off x="7105923" y="1803095"/>
            <a:ext cx="333285" cy="350682"/>
            <a:chOff x="7105923" y="1978545"/>
            <a:chExt cx="333285" cy="350682"/>
          </a:xfrm>
        </p:grpSpPr>
        <p:sp>
          <p:nvSpPr>
            <p:cNvPr id="11020" name="Google Shape;11020;p6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1" name="Google Shape;11021;p6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2" name="Google Shape;11022;p6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3" name="Google Shape;11023;p6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4" name="Google Shape;11024;p6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5" name="Google Shape;11025;p6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6" name="Google Shape;11026;p6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27" name="Google Shape;11027;p6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8" name="Google Shape;11028;p6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29" name="Google Shape;11029;p63"/>
          <p:cNvGrpSpPr/>
          <p:nvPr/>
        </p:nvGrpSpPr>
        <p:grpSpPr>
          <a:xfrm>
            <a:off x="3616406" y="2246902"/>
            <a:ext cx="203393" cy="351827"/>
            <a:chOff x="3616406" y="2422352"/>
            <a:chExt cx="203393" cy="351827"/>
          </a:xfrm>
        </p:grpSpPr>
        <p:sp>
          <p:nvSpPr>
            <p:cNvPr id="11030" name="Google Shape;11030;p6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1" name="Google Shape;11031;p6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32" name="Google Shape;11032;p63"/>
          <p:cNvGrpSpPr/>
          <p:nvPr/>
        </p:nvGrpSpPr>
        <p:grpSpPr>
          <a:xfrm>
            <a:off x="878187" y="2246520"/>
            <a:ext cx="272696" cy="351827"/>
            <a:chOff x="913012" y="2421970"/>
            <a:chExt cx="272696" cy="351827"/>
          </a:xfrm>
        </p:grpSpPr>
        <p:sp>
          <p:nvSpPr>
            <p:cNvPr id="11033" name="Google Shape;11033;p6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4" name="Google Shape;11034;p6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5" name="Google Shape;11035;p6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6" name="Google Shape;11036;p6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37" name="Google Shape;11037;p63"/>
          <p:cNvGrpSpPr/>
          <p:nvPr/>
        </p:nvGrpSpPr>
        <p:grpSpPr>
          <a:xfrm>
            <a:off x="2274743" y="2246902"/>
            <a:ext cx="255649" cy="351445"/>
            <a:chOff x="2274743" y="2422352"/>
            <a:chExt cx="255649" cy="351445"/>
          </a:xfrm>
        </p:grpSpPr>
        <p:sp>
          <p:nvSpPr>
            <p:cNvPr id="11038" name="Google Shape;11038;p6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9" name="Google Shape;11039;p6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0" name="Google Shape;11040;p6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41" name="Google Shape;11041;p63"/>
          <p:cNvGrpSpPr/>
          <p:nvPr/>
        </p:nvGrpSpPr>
        <p:grpSpPr>
          <a:xfrm>
            <a:off x="2708723" y="2245789"/>
            <a:ext cx="246552" cy="352558"/>
            <a:chOff x="2708723" y="2421239"/>
            <a:chExt cx="246552" cy="352558"/>
          </a:xfrm>
        </p:grpSpPr>
        <p:sp>
          <p:nvSpPr>
            <p:cNvPr id="11042" name="Google Shape;11042;p6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3" name="Google Shape;11043;p6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44" name="Google Shape;11044;p63"/>
          <p:cNvGrpSpPr/>
          <p:nvPr/>
        </p:nvGrpSpPr>
        <p:grpSpPr>
          <a:xfrm>
            <a:off x="1835485" y="2246902"/>
            <a:ext cx="259433" cy="350714"/>
            <a:chOff x="1835485" y="2422352"/>
            <a:chExt cx="259433" cy="350714"/>
          </a:xfrm>
        </p:grpSpPr>
        <p:sp>
          <p:nvSpPr>
            <p:cNvPr id="11045" name="Google Shape;11045;p6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6" name="Google Shape;11046;p6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7" name="Google Shape;11047;p6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8" name="Google Shape;11048;p6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9" name="Google Shape;11049;p6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0" name="Google Shape;11050;p6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1" name="Google Shape;11051;p6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52" name="Google Shape;11052;p63"/>
          <p:cNvGrpSpPr/>
          <p:nvPr/>
        </p:nvGrpSpPr>
        <p:grpSpPr>
          <a:xfrm>
            <a:off x="3150240" y="2246902"/>
            <a:ext cx="212489" cy="351445"/>
            <a:chOff x="3150240" y="2422352"/>
            <a:chExt cx="212489" cy="351445"/>
          </a:xfrm>
        </p:grpSpPr>
        <p:sp>
          <p:nvSpPr>
            <p:cNvPr id="11053" name="Google Shape;11053;p6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4" name="Google Shape;11054;p6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55" name="Google Shape;11055;p63"/>
          <p:cNvGrpSpPr/>
          <p:nvPr/>
        </p:nvGrpSpPr>
        <p:grpSpPr>
          <a:xfrm>
            <a:off x="1367060" y="2246679"/>
            <a:ext cx="269261" cy="352050"/>
            <a:chOff x="1367060" y="2422129"/>
            <a:chExt cx="269261" cy="352050"/>
          </a:xfrm>
        </p:grpSpPr>
        <p:sp>
          <p:nvSpPr>
            <p:cNvPr id="11056" name="Google Shape;11056;p6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7" name="Google Shape;11057;p6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8" name="Google Shape;11058;p6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9" name="Google Shape;11059;p6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0" name="Google Shape;11060;p6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1" name="Google Shape;11061;p6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2" name="Google Shape;11062;p6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3" name="Google Shape;11063;p6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4" name="Google Shape;11064;p6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5" name="Google Shape;11065;p6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6" name="Google Shape;11066;p6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7" name="Google Shape;11067;p6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8" name="Google Shape;11068;p6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9" name="Google Shape;11069;p6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70" name="Google Shape;11070;p6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71" name="Google Shape;11071;p63"/>
          <p:cNvGrpSpPr/>
          <p:nvPr/>
        </p:nvGrpSpPr>
        <p:grpSpPr>
          <a:xfrm>
            <a:off x="4882690" y="2249955"/>
            <a:ext cx="274573" cy="350682"/>
            <a:chOff x="4882690" y="2425405"/>
            <a:chExt cx="274573" cy="350682"/>
          </a:xfrm>
        </p:grpSpPr>
        <p:sp>
          <p:nvSpPr>
            <p:cNvPr id="11072" name="Google Shape;11072;p6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3" name="Google Shape;11073;p6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74" name="Google Shape;11074;p63"/>
          <p:cNvGrpSpPr/>
          <p:nvPr/>
        </p:nvGrpSpPr>
        <p:grpSpPr>
          <a:xfrm>
            <a:off x="6627639" y="2268434"/>
            <a:ext cx="355993" cy="313247"/>
            <a:chOff x="6627639" y="2443884"/>
            <a:chExt cx="355993" cy="313247"/>
          </a:xfrm>
        </p:grpSpPr>
        <p:sp>
          <p:nvSpPr>
            <p:cNvPr id="11075" name="Google Shape;11075;p6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6" name="Google Shape;11076;p6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7" name="Google Shape;11077;p6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78" name="Google Shape;11078;p63"/>
          <p:cNvGrpSpPr/>
          <p:nvPr/>
        </p:nvGrpSpPr>
        <p:grpSpPr>
          <a:xfrm>
            <a:off x="6183451" y="2286690"/>
            <a:ext cx="351445" cy="277976"/>
            <a:chOff x="6183451" y="2462140"/>
            <a:chExt cx="351445" cy="277976"/>
          </a:xfrm>
        </p:grpSpPr>
        <p:sp>
          <p:nvSpPr>
            <p:cNvPr id="11079" name="Google Shape;11079;p6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0" name="Google Shape;11080;p6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1" name="Google Shape;11081;p6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2" name="Google Shape;11082;p6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3" name="Google Shape;11083;p6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4" name="Google Shape;11084;p6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5" name="Google Shape;11085;p6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86" name="Google Shape;11086;p63"/>
          <p:cNvGrpSpPr/>
          <p:nvPr/>
        </p:nvGrpSpPr>
        <p:grpSpPr>
          <a:xfrm>
            <a:off x="5735477" y="2254408"/>
            <a:ext cx="353354" cy="341299"/>
            <a:chOff x="5735477" y="2429858"/>
            <a:chExt cx="353354" cy="341299"/>
          </a:xfrm>
        </p:grpSpPr>
        <p:sp>
          <p:nvSpPr>
            <p:cNvPr id="11087" name="Google Shape;11087;p6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8" name="Google Shape;11088;p6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9" name="Google Shape;11089;p6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0" name="Google Shape;11090;p6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1" name="Google Shape;11091;p6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2" name="Google Shape;11092;p6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93" name="Google Shape;11093;p63"/>
          <p:cNvGrpSpPr/>
          <p:nvPr/>
        </p:nvGrpSpPr>
        <p:grpSpPr>
          <a:xfrm>
            <a:off x="5243735" y="2271523"/>
            <a:ext cx="405255" cy="275499"/>
            <a:chOff x="5283337" y="2478774"/>
            <a:chExt cx="358633" cy="243913"/>
          </a:xfrm>
        </p:grpSpPr>
        <p:sp>
          <p:nvSpPr>
            <p:cNvPr id="11094" name="Google Shape;11094;p6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5" name="Google Shape;11095;p6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6" name="Google Shape;11096;p6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7" name="Google Shape;11097;p6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8" name="Google Shape;11098;p6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9" name="Google Shape;11099;p6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0" name="Google Shape;11100;p6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1" name="Google Shape;11101;p6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2" name="Google Shape;11102;p6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3" name="Google Shape;11103;p6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4" name="Google Shape;11104;p6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5" name="Google Shape;11105;p6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6" name="Google Shape;11106;p6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7" name="Google Shape;11107;p6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8" name="Google Shape;11108;p6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9" name="Google Shape;11109;p6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0" name="Google Shape;11110;p6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11" name="Google Shape;11111;p63"/>
          <p:cNvGrpSpPr/>
          <p:nvPr/>
        </p:nvGrpSpPr>
        <p:grpSpPr>
          <a:xfrm>
            <a:off x="7964753" y="2295373"/>
            <a:ext cx="362068" cy="258670"/>
            <a:chOff x="7964753" y="2470823"/>
            <a:chExt cx="362068" cy="258670"/>
          </a:xfrm>
        </p:grpSpPr>
        <p:sp>
          <p:nvSpPr>
            <p:cNvPr id="11112" name="Google Shape;11112;p6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3" name="Google Shape;11113;p6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4" name="Google Shape;11114;p6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5" name="Google Shape;11115;p6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6" name="Google Shape;11116;p6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7" name="Google Shape;11117;p6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8" name="Google Shape;11118;p6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9" name="Google Shape;11119;p6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0" name="Google Shape;11120;p6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21" name="Google Shape;11121;p63"/>
          <p:cNvGrpSpPr/>
          <p:nvPr/>
        </p:nvGrpSpPr>
        <p:grpSpPr>
          <a:xfrm>
            <a:off x="7524349" y="2280997"/>
            <a:ext cx="350332" cy="288948"/>
            <a:chOff x="7524349" y="2456447"/>
            <a:chExt cx="350332" cy="288948"/>
          </a:xfrm>
        </p:grpSpPr>
        <p:sp>
          <p:nvSpPr>
            <p:cNvPr id="11122" name="Google Shape;11122;p6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3" name="Google Shape;11123;p6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4" name="Google Shape;11124;p6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5" name="Google Shape;11125;p6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6" name="Google Shape;11126;p6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27" name="Google Shape;11127;p63"/>
          <p:cNvGrpSpPr/>
          <p:nvPr/>
        </p:nvGrpSpPr>
        <p:grpSpPr>
          <a:xfrm>
            <a:off x="3972749" y="2719143"/>
            <a:ext cx="355230" cy="356725"/>
            <a:chOff x="3972749" y="2894211"/>
            <a:chExt cx="355230" cy="356725"/>
          </a:xfrm>
        </p:grpSpPr>
        <p:sp>
          <p:nvSpPr>
            <p:cNvPr id="11128" name="Google Shape;11128;p6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9" name="Google Shape;11129;p6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0" name="Google Shape;11130;p6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1" name="Google Shape;11131;p6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2" name="Google Shape;11132;p6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33" name="Google Shape;11133;p63"/>
          <p:cNvGrpSpPr/>
          <p:nvPr/>
        </p:nvGrpSpPr>
        <p:grpSpPr>
          <a:xfrm>
            <a:off x="3527797" y="2743553"/>
            <a:ext cx="355993" cy="307904"/>
            <a:chOff x="3527797" y="2918796"/>
            <a:chExt cx="355993" cy="307904"/>
          </a:xfrm>
        </p:grpSpPr>
        <p:sp>
          <p:nvSpPr>
            <p:cNvPr id="11134" name="Google Shape;11134;p6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5" name="Google Shape;11135;p6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6" name="Google Shape;11136;p6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7" name="Google Shape;11137;p6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8" name="Google Shape;11138;p6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9" name="Google Shape;11139;p6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0" name="Google Shape;11140;p6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1" name="Google Shape;11141;p6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2" name="Google Shape;11142;p6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3" name="Google Shape;11143;p6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44" name="Google Shape;11144;p63"/>
          <p:cNvGrpSpPr/>
          <p:nvPr/>
        </p:nvGrpSpPr>
        <p:grpSpPr>
          <a:xfrm>
            <a:off x="3082845" y="2746336"/>
            <a:ext cx="356375" cy="302338"/>
            <a:chOff x="3082845" y="2920959"/>
            <a:chExt cx="356375" cy="302338"/>
          </a:xfrm>
        </p:grpSpPr>
        <p:sp>
          <p:nvSpPr>
            <p:cNvPr id="11145" name="Google Shape;11145;p6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6" name="Google Shape;11146;p6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47" name="Google Shape;11147;p63"/>
          <p:cNvGrpSpPr/>
          <p:nvPr/>
        </p:nvGrpSpPr>
        <p:grpSpPr>
          <a:xfrm>
            <a:off x="2639038" y="2719699"/>
            <a:ext cx="355612" cy="355612"/>
            <a:chOff x="2639038" y="2894942"/>
            <a:chExt cx="355612" cy="355612"/>
          </a:xfrm>
        </p:grpSpPr>
        <p:sp>
          <p:nvSpPr>
            <p:cNvPr id="11148" name="Google Shape;11148;p6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9" name="Google Shape;11149;p6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50" name="Google Shape;11150;p63"/>
          <p:cNvGrpSpPr/>
          <p:nvPr/>
        </p:nvGrpSpPr>
        <p:grpSpPr>
          <a:xfrm>
            <a:off x="2194468" y="2763622"/>
            <a:ext cx="355993" cy="267766"/>
            <a:chOff x="2194468" y="2938865"/>
            <a:chExt cx="355993" cy="267766"/>
          </a:xfrm>
        </p:grpSpPr>
        <p:sp>
          <p:nvSpPr>
            <p:cNvPr id="11151" name="Google Shape;11151;p6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2" name="Google Shape;11152;p6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3" name="Google Shape;11153;p6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4" name="Google Shape;11154;p6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5" name="Google Shape;11155;p6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6" name="Google Shape;11156;p6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7" name="Google Shape;11157;p6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8" name="Google Shape;11158;p6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9" name="Google Shape;11159;p6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0" name="Google Shape;11160;p6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1" name="Google Shape;11161;p6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2" name="Google Shape;11162;p6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3" name="Google Shape;11163;p6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4" name="Google Shape;11164;p6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5" name="Google Shape;11165;p6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6" name="Google Shape;11166;p6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7" name="Google Shape;11167;p6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8" name="Google Shape;11168;p6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9" name="Google Shape;11169;p6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0" name="Google Shape;11170;p6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71" name="Google Shape;11171;p63"/>
          <p:cNvGrpSpPr/>
          <p:nvPr/>
        </p:nvGrpSpPr>
        <p:grpSpPr>
          <a:xfrm>
            <a:off x="1749897" y="2719699"/>
            <a:ext cx="355993" cy="355612"/>
            <a:chOff x="1749897" y="2894561"/>
            <a:chExt cx="355993" cy="355612"/>
          </a:xfrm>
        </p:grpSpPr>
        <p:sp>
          <p:nvSpPr>
            <p:cNvPr id="11172" name="Google Shape;11172;p6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3" name="Google Shape;11173;p6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4" name="Google Shape;11174;p6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5" name="Google Shape;11175;p6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6" name="Google Shape;11176;p6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7" name="Google Shape;11177;p6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8" name="Google Shape;11178;p6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9" name="Google Shape;11179;p6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0" name="Google Shape;11180;p6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1" name="Google Shape;11181;p6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2" name="Google Shape;11182;p6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83" name="Google Shape;11183;p63"/>
          <p:cNvGrpSpPr/>
          <p:nvPr/>
        </p:nvGrpSpPr>
        <p:grpSpPr>
          <a:xfrm>
            <a:off x="1305327" y="2718761"/>
            <a:ext cx="357520" cy="357488"/>
            <a:chOff x="1305327" y="2894211"/>
            <a:chExt cx="357520" cy="357488"/>
          </a:xfrm>
        </p:grpSpPr>
        <p:sp>
          <p:nvSpPr>
            <p:cNvPr id="11184" name="Google Shape;11184;p6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5" name="Google Shape;11185;p6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6" name="Google Shape;11186;p6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7" name="Google Shape;11187;p6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8" name="Google Shape;11188;p6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89" name="Google Shape;11189;p63"/>
          <p:cNvGrpSpPr/>
          <p:nvPr/>
        </p:nvGrpSpPr>
        <p:grpSpPr>
          <a:xfrm>
            <a:off x="853950" y="2720860"/>
            <a:ext cx="364104" cy="353290"/>
            <a:chOff x="853950" y="2894720"/>
            <a:chExt cx="364104" cy="353290"/>
          </a:xfrm>
        </p:grpSpPr>
        <p:sp>
          <p:nvSpPr>
            <p:cNvPr id="11190" name="Google Shape;11190;p6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1" name="Google Shape;11191;p6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2" name="Google Shape;11192;p6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3" name="Google Shape;11193;p6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4" name="Google Shape;11194;p6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5" name="Google Shape;11195;p6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6" name="Google Shape;11196;p6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97" name="Google Shape;11197;p63"/>
          <p:cNvGrpSpPr/>
          <p:nvPr/>
        </p:nvGrpSpPr>
        <p:grpSpPr>
          <a:xfrm>
            <a:off x="7066548" y="2737144"/>
            <a:ext cx="352209" cy="334938"/>
            <a:chOff x="7066548" y="2912594"/>
            <a:chExt cx="352209" cy="334938"/>
          </a:xfrm>
        </p:grpSpPr>
        <p:sp>
          <p:nvSpPr>
            <p:cNvPr id="11198" name="Google Shape;11198;p6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9" name="Google Shape;11199;p6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0" name="Google Shape;11200;p6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1" name="Google Shape;11201;p6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2" name="Google Shape;11202;p6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3" name="Google Shape;11203;p6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04" name="Google Shape;11204;p6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5" name="Google Shape;11205;p6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06" name="Google Shape;11206;p63"/>
          <p:cNvGrpSpPr/>
          <p:nvPr/>
        </p:nvGrpSpPr>
        <p:grpSpPr>
          <a:xfrm>
            <a:off x="7541397" y="2729352"/>
            <a:ext cx="318495" cy="352209"/>
            <a:chOff x="7541397" y="2904802"/>
            <a:chExt cx="318495" cy="352209"/>
          </a:xfrm>
        </p:grpSpPr>
        <p:sp>
          <p:nvSpPr>
            <p:cNvPr id="11207" name="Google Shape;11207;p6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8" name="Google Shape;11208;p6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09" name="Google Shape;11209;p63"/>
          <p:cNvGrpSpPr/>
          <p:nvPr/>
        </p:nvGrpSpPr>
        <p:grpSpPr>
          <a:xfrm>
            <a:off x="8003015" y="2728589"/>
            <a:ext cx="306759" cy="351445"/>
            <a:chOff x="8003015" y="2904039"/>
            <a:chExt cx="306759" cy="351445"/>
          </a:xfrm>
        </p:grpSpPr>
        <p:sp>
          <p:nvSpPr>
            <p:cNvPr id="11210" name="Google Shape;11210;p6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1" name="Google Shape;11211;p6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2" name="Google Shape;11212;p6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3" name="Google Shape;11213;p6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4" name="Google Shape;11214;p6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5" name="Google Shape;11215;p6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16" name="Google Shape;11216;p63"/>
          <p:cNvGrpSpPr/>
          <p:nvPr/>
        </p:nvGrpSpPr>
        <p:grpSpPr>
          <a:xfrm>
            <a:off x="5687770" y="2710046"/>
            <a:ext cx="369638" cy="369606"/>
            <a:chOff x="5687770" y="2885496"/>
            <a:chExt cx="369638" cy="369606"/>
          </a:xfrm>
        </p:grpSpPr>
        <p:sp>
          <p:nvSpPr>
            <p:cNvPr id="11217" name="Google Shape;11217;p6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8" name="Google Shape;11218;p6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9" name="Google Shape;11219;p6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0" name="Google Shape;11220;p6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1" name="Google Shape;11221;p6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2" name="Google Shape;11222;p6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3" name="Google Shape;11223;p6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4" name="Google Shape;11224;p6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5" name="Google Shape;11225;p6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6" name="Google Shape;11226;p6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27" name="Google Shape;11227;p63"/>
          <p:cNvGrpSpPr/>
          <p:nvPr/>
        </p:nvGrpSpPr>
        <p:grpSpPr>
          <a:xfrm>
            <a:off x="4881958" y="2729352"/>
            <a:ext cx="156417" cy="349537"/>
            <a:chOff x="4881958" y="2904802"/>
            <a:chExt cx="156417" cy="349537"/>
          </a:xfrm>
        </p:grpSpPr>
        <p:sp>
          <p:nvSpPr>
            <p:cNvPr id="11228" name="Google Shape;11228;p6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9" name="Google Shape;11229;p6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0" name="Google Shape;11230;p6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1" name="Google Shape;11231;p6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2" name="Google Shape;11232;p6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3" name="Google Shape;11233;p6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4" name="Google Shape;11234;p6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35" name="Google Shape;11235;p63"/>
          <p:cNvGrpSpPr/>
          <p:nvPr/>
        </p:nvGrpSpPr>
        <p:grpSpPr>
          <a:xfrm>
            <a:off x="5230318" y="2711064"/>
            <a:ext cx="371133" cy="367443"/>
            <a:chOff x="5230318" y="2886514"/>
            <a:chExt cx="371133" cy="367443"/>
          </a:xfrm>
        </p:grpSpPr>
        <p:sp>
          <p:nvSpPr>
            <p:cNvPr id="11236" name="Google Shape;11236;p6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7" name="Google Shape;11237;p6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8" name="Google Shape;11238;p6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9" name="Google Shape;11239;p6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0" name="Google Shape;11240;p6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1" name="Google Shape;11241;p6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2" name="Google Shape;11242;p6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3" name="Google Shape;11243;p6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4" name="Google Shape;11244;p6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45" name="Google Shape;11245;p63"/>
          <p:cNvGrpSpPr/>
          <p:nvPr/>
        </p:nvGrpSpPr>
        <p:grpSpPr>
          <a:xfrm>
            <a:off x="5748358" y="3259128"/>
            <a:ext cx="352590" cy="182561"/>
            <a:chOff x="5748358" y="3434578"/>
            <a:chExt cx="352590" cy="182561"/>
          </a:xfrm>
        </p:grpSpPr>
        <p:sp>
          <p:nvSpPr>
            <p:cNvPr id="11246" name="Google Shape;11246;p6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7" name="Google Shape;11247;p6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8" name="Google Shape;11248;p6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9" name="Google Shape;11249;p6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0" name="Google Shape;11250;p6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1" name="Google Shape;11251;p6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52" name="Google Shape;11252;p63"/>
          <p:cNvGrpSpPr/>
          <p:nvPr/>
        </p:nvGrpSpPr>
        <p:grpSpPr>
          <a:xfrm>
            <a:off x="862283" y="4099321"/>
            <a:ext cx="341204" cy="359301"/>
            <a:chOff x="862283" y="4274771"/>
            <a:chExt cx="341204" cy="359301"/>
          </a:xfrm>
        </p:grpSpPr>
        <p:sp>
          <p:nvSpPr>
            <p:cNvPr id="11253" name="Google Shape;11253;p6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4" name="Google Shape;11254;p6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5" name="Google Shape;11255;p6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56" name="Google Shape;11256;p63"/>
          <p:cNvGrpSpPr/>
          <p:nvPr/>
        </p:nvGrpSpPr>
        <p:grpSpPr>
          <a:xfrm>
            <a:off x="1396957" y="4111915"/>
            <a:ext cx="301861" cy="332871"/>
            <a:chOff x="1396957" y="4287365"/>
            <a:chExt cx="301861" cy="332871"/>
          </a:xfrm>
        </p:grpSpPr>
        <p:sp>
          <p:nvSpPr>
            <p:cNvPr id="11257" name="Google Shape;11257;p6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8" name="Google Shape;11258;p6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9" name="Google Shape;11259;p6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0" name="Google Shape;11260;p6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1" name="Google Shape;11261;p6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2" name="Google Shape;11262;p6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3" name="Google Shape;11263;p6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4" name="Google Shape;11264;p6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5" name="Google Shape;11265;p6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6" name="Google Shape;11266;p6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7" name="Google Shape;11267;p6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8" name="Google Shape;11268;p6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9" name="Google Shape;11269;p6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0" name="Google Shape;11270;p6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1" name="Google Shape;11271;p6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2" name="Google Shape;11272;p63"/>
          <p:cNvGrpSpPr/>
          <p:nvPr/>
        </p:nvGrpSpPr>
        <p:grpSpPr>
          <a:xfrm>
            <a:off x="1865381" y="4102056"/>
            <a:ext cx="396131" cy="355612"/>
            <a:chOff x="1865381" y="4277506"/>
            <a:chExt cx="396131" cy="355612"/>
          </a:xfrm>
        </p:grpSpPr>
        <p:sp>
          <p:nvSpPr>
            <p:cNvPr id="11273" name="Google Shape;11273;p6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4" name="Google Shape;11274;p6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5" name="Google Shape;11275;p6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6" name="Google Shape;11276;p6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7" name="Google Shape;11277;p6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8" name="Google Shape;11278;p6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9" name="Google Shape;11279;p63"/>
          <p:cNvGrpSpPr/>
          <p:nvPr/>
        </p:nvGrpSpPr>
        <p:grpSpPr>
          <a:xfrm>
            <a:off x="2411823" y="4128549"/>
            <a:ext cx="334398" cy="299953"/>
            <a:chOff x="2411823" y="4303999"/>
            <a:chExt cx="334398" cy="299953"/>
          </a:xfrm>
        </p:grpSpPr>
        <p:sp>
          <p:nvSpPr>
            <p:cNvPr id="11280" name="Google Shape;11280;p6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1" name="Google Shape;11281;p6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2" name="Google Shape;11282;p6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3" name="Google Shape;11283;p6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4" name="Google Shape;11284;p6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5" name="Google Shape;11285;p6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6" name="Google Shape;11286;p6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87" name="Google Shape;11287;p63"/>
          <p:cNvGrpSpPr/>
          <p:nvPr/>
        </p:nvGrpSpPr>
        <p:grpSpPr>
          <a:xfrm>
            <a:off x="2903337" y="4103582"/>
            <a:ext cx="382519" cy="350682"/>
            <a:chOff x="2903337" y="4279032"/>
            <a:chExt cx="382519" cy="350682"/>
          </a:xfrm>
        </p:grpSpPr>
        <p:sp>
          <p:nvSpPr>
            <p:cNvPr id="11288" name="Google Shape;11288;p6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9" name="Google Shape;11289;p6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0" name="Google Shape;11290;p6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1" name="Google Shape;11291;p6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2" name="Google Shape;11292;p6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3" name="Google Shape;11293;p6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4" name="Google Shape;11294;p6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5" name="Google Shape;11295;p6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6" name="Google Shape;11296;p6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7" name="Google Shape;11297;p6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8" name="Google Shape;11298;p6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9" name="Google Shape;11299;p6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0" name="Google Shape;11300;p6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1" name="Google Shape;11301;p6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2" name="Google Shape;11302;p6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03" name="Google Shape;11303;p63"/>
          <p:cNvGrpSpPr/>
          <p:nvPr/>
        </p:nvGrpSpPr>
        <p:grpSpPr>
          <a:xfrm>
            <a:off x="3933342" y="4140317"/>
            <a:ext cx="383632" cy="276449"/>
            <a:chOff x="3933342" y="4315767"/>
            <a:chExt cx="383632" cy="276449"/>
          </a:xfrm>
        </p:grpSpPr>
        <p:sp>
          <p:nvSpPr>
            <p:cNvPr id="11304" name="Google Shape;11304;p6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5" name="Google Shape;11305;p6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6" name="Google Shape;11306;p6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7" name="Google Shape;11307;p6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8" name="Google Shape;11308;p6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9" name="Google Shape;11309;p6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10" name="Google Shape;11310;p63"/>
          <p:cNvGrpSpPr/>
          <p:nvPr/>
        </p:nvGrpSpPr>
        <p:grpSpPr>
          <a:xfrm>
            <a:off x="3441065" y="4127055"/>
            <a:ext cx="337069" cy="302593"/>
            <a:chOff x="3441065" y="4302505"/>
            <a:chExt cx="337069" cy="302593"/>
          </a:xfrm>
        </p:grpSpPr>
        <p:sp>
          <p:nvSpPr>
            <p:cNvPr id="11311" name="Google Shape;11311;p6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2" name="Google Shape;11312;p6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3" name="Google Shape;11313;p6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4" name="Google Shape;11314;p6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5" name="Google Shape;11315;p6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6" name="Google Shape;11316;p6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7" name="Google Shape;11317;p6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8" name="Google Shape;11318;p6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9" name="Google Shape;11319;p6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0" name="Google Shape;11320;p6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1" name="Google Shape;11321;p6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2" name="Google Shape;11322;p6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3" name="Google Shape;11323;p6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4" name="Google Shape;11324;p63"/>
          <p:cNvGrpSpPr/>
          <p:nvPr/>
        </p:nvGrpSpPr>
        <p:grpSpPr>
          <a:xfrm>
            <a:off x="3532345" y="3187185"/>
            <a:ext cx="339328" cy="336274"/>
            <a:chOff x="3532345" y="3362635"/>
            <a:chExt cx="339328" cy="336274"/>
          </a:xfrm>
        </p:grpSpPr>
        <p:sp>
          <p:nvSpPr>
            <p:cNvPr id="11325" name="Google Shape;11325;p6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6" name="Google Shape;11326;p6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7" name="Google Shape;11327;p6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8" name="Google Shape;11328;p6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9" name="Google Shape;11329;p6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30" name="Google Shape;11330;p6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31" name="Google Shape;11331;p63"/>
          <p:cNvGrpSpPr/>
          <p:nvPr/>
        </p:nvGrpSpPr>
        <p:grpSpPr>
          <a:xfrm>
            <a:off x="1883955" y="3633250"/>
            <a:ext cx="162873" cy="351445"/>
            <a:chOff x="1883955" y="3808700"/>
            <a:chExt cx="162873" cy="351445"/>
          </a:xfrm>
        </p:grpSpPr>
        <p:sp>
          <p:nvSpPr>
            <p:cNvPr id="11332" name="Google Shape;11332;p6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3" name="Google Shape;11333;p6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34" name="Google Shape;11334;p63"/>
          <p:cNvGrpSpPr/>
          <p:nvPr/>
        </p:nvGrpSpPr>
        <p:grpSpPr>
          <a:xfrm>
            <a:off x="939156" y="3633759"/>
            <a:ext cx="192007" cy="351318"/>
            <a:chOff x="939156" y="3809209"/>
            <a:chExt cx="192007" cy="351318"/>
          </a:xfrm>
        </p:grpSpPr>
        <p:sp>
          <p:nvSpPr>
            <p:cNvPr id="11335" name="Google Shape;11335;p6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6" name="Google Shape;11336;p6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37" name="Google Shape;11337;p63"/>
          <p:cNvGrpSpPr/>
          <p:nvPr/>
        </p:nvGrpSpPr>
        <p:grpSpPr>
          <a:xfrm>
            <a:off x="2306167" y="3634395"/>
            <a:ext cx="193915" cy="349155"/>
            <a:chOff x="2306167" y="3809845"/>
            <a:chExt cx="193915" cy="349155"/>
          </a:xfrm>
        </p:grpSpPr>
        <p:sp>
          <p:nvSpPr>
            <p:cNvPr id="11338" name="Google Shape;11338;p6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9" name="Google Shape;11339;p6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0" name="Google Shape;11340;p6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1" name="Google Shape;11341;p6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2" name="Google Shape;11342;p6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3" name="Google Shape;11343;p6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4" name="Google Shape;11344;p6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45" name="Google Shape;11345;p63"/>
          <p:cNvGrpSpPr/>
          <p:nvPr/>
        </p:nvGrpSpPr>
        <p:grpSpPr>
          <a:xfrm>
            <a:off x="1323901" y="3631723"/>
            <a:ext cx="356343" cy="356757"/>
            <a:chOff x="1323901" y="3807173"/>
            <a:chExt cx="356343" cy="356757"/>
          </a:xfrm>
        </p:grpSpPr>
        <p:sp>
          <p:nvSpPr>
            <p:cNvPr id="11346" name="Google Shape;11346;p6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7" name="Google Shape;11347;p6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8" name="Google Shape;11348;p6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9" name="Google Shape;11349;p6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0" name="Google Shape;11350;p6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1" name="Google Shape;11351;p6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2" name="Google Shape;11352;p6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3" name="Google Shape;11353;p6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4" name="Google Shape;11354;p6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5" name="Google Shape;11355;p6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6" name="Google Shape;11356;p6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7" name="Google Shape;11357;p6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8" name="Google Shape;11358;p6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9" name="Google Shape;11359;p6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0" name="Google Shape;11360;p6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1" name="Google Shape;11361;p6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2" name="Google Shape;11362;p6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3" name="Google Shape;11363;p6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4" name="Google Shape;11364;p6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5" name="Google Shape;11365;p6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6" name="Google Shape;11366;p6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7" name="Google Shape;11367;p6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8" name="Google Shape;11368;p6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9" name="Google Shape;11369;p6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70" name="Google Shape;11370;p6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71" name="Google Shape;11371;p63"/>
          <p:cNvGrpSpPr/>
          <p:nvPr/>
        </p:nvGrpSpPr>
        <p:grpSpPr>
          <a:xfrm>
            <a:off x="859262" y="3178470"/>
            <a:ext cx="306759" cy="351445"/>
            <a:chOff x="859262" y="3353920"/>
            <a:chExt cx="306759" cy="351445"/>
          </a:xfrm>
        </p:grpSpPr>
        <p:sp>
          <p:nvSpPr>
            <p:cNvPr id="11372" name="Google Shape;11372;p6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3" name="Google Shape;11373;p6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4" name="Google Shape;11374;p6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5" name="Google Shape;11375;p6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6" name="Google Shape;11376;p6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77" name="Google Shape;11377;p6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78" name="Google Shape;11378;p63"/>
          <p:cNvGrpSpPr/>
          <p:nvPr/>
        </p:nvGrpSpPr>
        <p:grpSpPr>
          <a:xfrm>
            <a:off x="3967437" y="3661652"/>
            <a:ext cx="364708" cy="295405"/>
            <a:chOff x="3967437" y="3837102"/>
            <a:chExt cx="364708" cy="295405"/>
          </a:xfrm>
        </p:grpSpPr>
        <p:sp>
          <p:nvSpPr>
            <p:cNvPr id="11379" name="Google Shape;11379;p6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0" name="Google Shape;11380;p6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1" name="Google Shape;11381;p6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2" name="Google Shape;11382;p6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3" name="Google Shape;11383;p6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84" name="Google Shape;11384;p6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5" name="Google Shape;11385;p6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6" name="Google Shape;11386;p6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87" name="Google Shape;11387;p63"/>
          <p:cNvGrpSpPr/>
          <p:nvPr/>
        </p:nvGrpSpPr>
        <p:grpSpPr>
          <a:xfrm>
            <a:off x="5811827" y="3631001"/>
            <a:ext cx="283743" cy="308444"/>
            <a:chOff x="5964227" y="3858701"/>
            <a:chExt cx="283743" cy="308444"/>
          </a:xfrm>
        </p:grpSpPr>
        <p:sp>
          <p:nvSpPr>
            <p:cNvPr id="11388" name="Google Shape;11388;p6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9" name="Google Shape;11389;p6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0" name="Google Shape;11390;p6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1" name="Google Shape;11391;p6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92" name="Google Shape;11392;p63"/>
          <p:cNvGrpSpPr/>
          <p:nvPr/>
        </p:nvGrpSpPr>
        <p:grpSpPr>
          <a:xfrm>
            <a:off x="6243508" y="3697623"/>
            <a:ext cx="320372" cy="213602"/>
            <a:chOff x="6395908" y="3873073"/>
            <a:chExt cx="320372" cy="213602"/>
          </a:xfrm>
        </p:grpSpPr>
        <p:sp>
          <p:nvSpPr>
            <p:cNvPr id="11393" name="Google Shape;11393;p6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4" name="Google Shape;11394;p6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5" name="Google Shape;11395;p6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6" name="Google Shape;11396;p6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7" name="Google Shape;11397;p6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8" name="Google Shape;11398;p6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9" name="Google Shape;11399;p6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0" name="Google Shape;11400;p6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1" name="Google Shape;11401;p6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2" name="Google Shape;11402;p6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03" name="Google Shape;11403;p63"/>
          <p:cNvGrpSpPr/>
          <p:nvPr/>
        </p:nvGrpSpPr>
        <p:grpSpPr>
          <a:xfrm>
            <a:off x="7262890" y="3627366"/>
            <a:ext cx="357138" cy="352018"/>
            <a:chOff x="7415290" y="3802816"/>
            <a:chExt cx="357138" cy="352018"/>
          </a:xfrm>
        </p:grpSpPr>
        <p:sp>
          <p:nvSpPr>
            <p:cNvPr id="11404" name="Google Shape;11404;p6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5" name="Google Shape;11405;p6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6" name="Google Shape;11406;p6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7" name="Google Shape;11407;p6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8" name="Google Shape;11408;p6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9" name="Google Shape;11409;p6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0" name="Google Shape;11410;p6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1" name="Google Shape;11411;p6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12" name="Google Shape;11412;p63"/>
          <p:cNvGrpSpPr/>
          <p:nvPr/>
        </p:nvGrpSpPr>
        <p:grpSpPr>
          <a:xfrm>
            <a:off x="6737312" y="3657963"/>
            <a:ext cx="355230" cy="293401"/>
            <a:chOff x="6889712" y="3833413"/>
            <a:chExt cx="355230" cy="293401"/>
          </a:xfrm>
        </p:grpSpPr>
        <p:sp>
          <p:nvSpPr>
            <p:cNvPr id="11413" name="Google Shape;11413;p6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4" name="Google Shape;11414;p6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5" name="Google Shape;11415;p6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6" name="Google Shape;11416;p6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7" name="Google Shape;11417;p6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18" name="Google Shape;11418;p63"/>
          <p:cNvGrpSpPr/>
          <p:nvPr/>
        </p:nvGrpSpPr>
        <p:grpSpPr>
          <a:xfrm>
            <a:off x="7707152" y="3660420"/>
            <a:ext cx="282318" cy="337168"/>
            <a:chOff x="1635875" y="237775"/>
            <a:chExt cx="4370250" cy="5219325"/>
          </a:xfrm>
        </p:grpSpPr>
        <p:sp>
          <p:nvSpPr>
            <p:cNvPr id="11419" name="Google Shape;11419;p6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0" name="Google Shape;11420;p6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21" name="Google Shape;11421;p63"/>
          <p:cNvGrpSpPr/>
          <p:nvPr/>
        </p:nvGrpSpPr>
        <p:grpSpPr>
          <a:xfrm>
            <a:off x="3103963" y="3185690"/>
            <a:ext cx="297886" cy="337578"/>
            <a:chOff x="3103963" y="3361140"/>
            <a:chExt cx="297886" cy="337578"/>
          </a:xfrm>
        </p:grpSpPr>
        <p:sp>
          <p:nvSpPr>
            <p:cNvPr id="11422" name="Google Shape;11422;p6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3" name="Google Shape;11423;p6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4" name="Google Shape;11424;p6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5" name="Google Shape;11425;p6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6" name="Google Shape;11426;p6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7" name="Google Shape;11427;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8" name="Google Shape;11428;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9" name="Google Shape;11429;p6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0" name="Google Shape;11430;p6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1" name="Google Shape;11431;p6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2" name="Google Shape;11432;p6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3" name="Google Shape;11433;p6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4" name="Google Shape;11434;p6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5" name="Google Shape;11435;p6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6" name="Google Shape;11436;p6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7" name="Google Shape;11437;p6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8" name="Google Shape;11438;p6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9" name="Google Shape;11439;p6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0" name="Google Shape;11440;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1" name="Google Shape;11441;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2" name="Google Shape;11442;p6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3" name="Google Shape;11443;p6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4" name="Google Shape;11444;p6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5" name="Google Shape;11445;p6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46" name="Google Shape;11446;p63"/>
          <p:cNvGrpSpPr/>
          <p:nvPr/>
        </p:nvGrpSpPr>
        <p:grpSpPr>
          <a:xfrm>
            <a:off x="2667821" y="3185658"/>
            <a:ext cx="273046" cy="337801"/>
            <a:chOff x="2667821" y="3361108"/>
            <a:chExt cx="273046" cy="337801"/>
          </a:xfrm>
        </p:grpSpPr>
        <p:sp>
          <p:nvSpPr>
            <p:cNvPr id="11447" name="Google Shape;11447;p6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8" name="Google Shape;11448;p6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9" name="Google Shape;11449;p6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0" name="Google Shape;11450;p6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1" name="Google Shape;11451;p6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2" name="Google Shape;11452;p6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3" name="Google Shape;11453;p6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4" name="Google Shape;11454;p6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5" name="Google Shape;11455;p6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6" name="Google Shape;11456;p6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7" name="Google Shape;11457;p6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8" name="Google Shape;11458;p6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9" name="Google Shape;11459;p6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0" name="Google Shape;11460;p6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1" name="Google Shape;11461;p6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2" name="Google Shape;11462;p6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3" name="Google Shape;11463;p6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4" name="Google Shape;11464;p6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5" name="Google Shape;11465;p6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66" name="Google Shape;11466;p63"/>
          <p:cNvGrpSpPr/>
          <p:nvPr/>
        </p:nvGrpSpPr>
        <p:grpSpPr>
          <a:xfrm>
            <a:off x="2212469" y="3184863"/>
            <a:ext cx="282715" cy="338660"/>
            <a:chOff x="2212469" y="3360313"/>
            <a:chExt cx="282715" cy="338660"/>
          </a:xfrm>
        </p:grpSpPr>
        <p:sp>
          <p:nvSpPr>
            <p:cNvPr id="11467" name="Google Shape;11467;p6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8" name="Google Shape;11468;p6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9" name="Google Shape;11469;p6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70" name="Google Shape;11470;p63"/>
          <p:cNvGrpSpPr/>
          <p:nvPr/>
        </p:nvGrpSpPr>
        <p:grpSpPr>
          <a:xfrm>
            <a:off x="1768821" y="3185658"/>
            <a:ext cx="278739" cy="339073"/>
            <a:chOff x="1768821" y="3361108"/>
            <a:chExt cx="278739" cy="339073"/>
          </a:xfrm>
        </p:grpSpPr>
        <p:sp>
          <p:nvSpPr>
            <p:cNvPr id="11471" name="Google Shape;11471;p6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2" name="Google Shape;11472;p6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3" name="Google Shape;11473;p6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4" name="Google Shape;11474;p6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5" name="Google Shape;11475;p6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6" name="Google Shape;11476;p6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7" name="Google Shape;11477;p6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8" name="Google Shape;11478;p6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9" name="Google Shape;11479;p6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0" name="Google Shape;11480;p6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1" name="Google Shape;11481;p6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82" name="Google Shape;11482;p63"/>
          <p:cNvGrpSpPr/>
          <p:nvPr/>
        </p:nvGrpSpPr>
        <p:grpSpPr>
          <a:xfrm>
            <a:off x="5337883" y="3161423"/>
            <a:ext cx="307141" cy="376826"/>
            <a:chOff x="5337883" y="3336873"/>
            <a:chExt cx="307141" cy="376826"/>
          </a:xfrm>
        </p:grpSpPr>
        <p:sp>
          <p:nvSpPr>
            <p:cNvPr id="11483" name="Google Shape;11483;p6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4" name="Google Shape;11484;p6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85" name="Google Shape;11485;p63"/>
          <p:cNvGrpSpPr/>
          <p:nvPr/>
        </p:nvGrpSpPr>
        <p:grpSpPr>
          <a:xfrm>
            <a:off x="4883835" y="3161805"/>
            <a:ext cx="323425" cy="377557"/>
            <a:chOff x="4883835" y="3337255"/>
            <a:chExt cx="323425" cy="377557"/>
          </a:xfrm>
        </p:grpSpPr>
        <p:sp>
          <p:nvSpPr>
            <p:cNvPr id="11486" name="Google Shape;11486;p6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7" name="Google Shape;11487;p6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8" name="Google Shape;11488;p6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89" name="Google Shape;11489;p63"/>
          <p:cNvGrpSpPr/>
          <p:nvPr/>
        </p:nvGrpSpPr>
        <p:grpSpPr>
          <a:xfrm>
            <a:off x="6193310" y="3231839"/>
            <a:ext cx="352590" cy="237488"/>
            <a:chOff x="6193310" y="3407289"/>
            <a:chExt cx="352590" cy="237488"/>
          </a:xfrm>
        </p:grpSpPr>
        <p:sp>
          <p:nvSpPr>
            <p:cNvPr id="11490" name="Google Shape;11490;p6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1" name="Google Shape;11491;p6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2" name="Google Shape;11492;p6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3" name="Google Shape;11493;p6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4" name="Google Shape;11494;p6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95" name="Google Shape;11495;p63"/>
          <p:cNvGrpSpPr/>
          <p:nvPr/>
        </p:nvGrpSpPr>
        <p:grpSpPr>
          <a:xfrm>
            <a:off x="6637117" y="3222393"/>
            <a:ext cx="353735" cy="254504"/>
            <a:chOff x="6637117" y="3397843"/>
            <a:chExt cx="353735" cy="254504"/>
          </a:xfrm>
        </p:grpSpPr>
        <p:sp>
          <p:nvSpPr>
            <p:cNvPr id="11496" name="Google Shape;11496;p6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7" name="Google Shape;11497;p6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8" name="Google Shape;11498;p6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9" name="Google Shape;11499;p6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0" name="Google Shape;11500;p6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1" name="Google Shape;11501;p6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02" name="Google Shape;11502;p63"/>
          <p:cNvGrpSpPr/>
          <p:nvPr/>
        </p:nvGrpSpPr>
        <p:grpSpPr>
          <a:xfrm>
            <a:off x="7075994" y="3174081"/>
            <a:ext cx="360637" cy="352336"/>
            <a:chOff x="7075994" y="3349531"/>
            <a:chExt cx="360637" cy="352336"/>
          </a:xfrm>
        </p:grpSpPr>
        <p:sp>
          <p:nvSpPr>
            <p:cNvPr id="11503" name="Google Shape;11503;p6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4" name="Google Shape;11504;p6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5" name="Google Shape;11505;p6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6" name="Google Shape;11506;p6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7" name="Google Shape;11507;p6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8" name="Google Shape;11508;p6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9" name="Google Shape;11509;p6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10" name="Google Shape;11510;p63"/>
          <p:cNvGrpSpPr/>
          <p:nvPr/>
        </p:nvGrpSpPr>
        <p:grpSpPr>
          <a:xfrm>
            <a:off x="7651983" y="3173731"/>
            <a:ext cx="107183" cy="352399"/>
            <a:chOff x="7651983" y="3349181"/>
            <a:chExt cx="107183" cy="352399"/>
          </a:xfrm>
        </p:grpSpPr>
        <p:sp>
          <p:nvSpPr>
            <p:cNvPr id="11511" name="Google Shape;11511;p6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2" name="Google Shape;11512;p6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13" name="Google Shape;11513;p63"/>
          <p:cNvGrpSpPr/>
          <p:nvPr/>
        </p:nvGrpSpPr>
        <p:grpSpPr>
          <a:xfrm>
            <a:off x="7973468" y="3206872"/>
            <a:ext cx="352590" cy="287072"/>
            <a:chOff x="7973468" y="3382322"/>
            <a:chExt cx="352590" cy="287072"/>
          </a:xfrm>
        </p:grpSpPr>
        <p:sp>
          <p:nvSpPr>
            <p:cNvPr id="11514" name="Google Shape;11514;p6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5" name="Google Shape;11515;p6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6" name="Google Shape;11516;p6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7" name="Google Shape;11517;p6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8" name="Google Shape;11518;p6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9" name="Google Shape;11519;p6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0" name="Google Shape;11520;p6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1" name="Google Shape;11521;p6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2" name="Google Shape;11522;p6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3" name="Google Shape;11523;p6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4" name="Google Shape;11524;p6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5" name="Google Shape;11525;p6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26" name="Google Shape;11526;p6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11527" name="Google Shape;11527;p6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1531" name="Shape 11531"/>
        <p:cNvGrpSpPr/>
        <p:nvPr/>
      </p:nvGrpSpPr>
      <p:grpSpPr>
        <a:xfrm>
          <a:off x="0" y="0"/>
          <a:ext cx="0" cy="0"/>
          <a:chOff x="0" y="0"/>
          <a:chExt cx="0" cy="0"/>
        </a:xfrm>
      </p:grpSpPr>
      <p:grpSp>
        <p:nvGrpSpPr>
          <p:cNvPr id="11532" name="Google Shape;11532;p64"/>
          <p:cNvGrpSpPr/>
          <p:nvPr/>
        </p:nvGrpSpPr>
        <p:grpSpPr>
          <a:xfrm>
            <a:off x="821808" y="1576858"/>
            <a:ext cx="347872" cy="347488"/>
            <a:chOff x="849677" y="1500658"/>
            <a:chExt cx="347872" cy="347488"/>
          </a:xfrm>
        </p:grpSpPr>
        <p:sp>
          <p:nvSpPr>
            <p:cNvPr id="11533" name="Google Shape;11533;p6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4" name="Google Shape;11534;p6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5" name="Google Shape;11535;p6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6" name="Google Shape;11536;p6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7" name="Google Shape;11537;p6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8" name="Google Shape;11538;p6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39" name="Google Shape;11539;p64"/>
          <p:cNvGrpSpPr/>
          <p:nvPr/>
        </p:nvGrpSpPr>
        <p:grpSpPr>
          <a:xfrm>
            <a:off x="1387984" y="1576858"/>
            <a:ext cx="315872" cy="347488"/>
            <a:chOff x="1415853" y="1500658"/>
            <a:chExt cx="315872" cy="347488"/>
          </a:xfrm>
        </p:grpSpPr>
        <p:sp>
          <p:nvSpPr>
            <p:cNvPr id="11540" name="Google Shape;11540;p6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1" name="Google Shape;11541;p6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2" name="Google Shape;11542;p6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3" name="Google Shape;11543;p6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44" name="Google Shape;11544;p64"/>
          <p:cNvGrpSpPr/>
          <p:nvPr/>
        </p:nvGrpSpPr>
        <p:grpSpPr>
          <a:xfrm>
            <a:off x="4669520" y="1576858"/>
            <a:ext cx="347520" cy="347104"/>
            <a:chOff x="4697389" y="1500658"/>
            <a:chExt cx="347520" cy="347104"/>
          </a:xfrm>
        </p:grpSpPr>
        <p:sp>
          <p:nvSpPr>
            <p:cNvPr id="11545" name="Google Shape;11545;p6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6" name="Google Shape;11546;p6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7" name="Google Shape;11547;p6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48" name="Google Shape;11548;p64"/>
          <p:cNvGrpSpPr/>
          <p:nvPr/>
        </p:nvGrpSpPr>
        <p:grpSpPr>
          <a:xfrm>
            <a:off x="3575664" y="2041146"/>
            <a:ext cx="347520" cy="353760"/>
            <a:chOff x="3603533" y="1964946"/>
            <a:chExt cx="347520" cy="353760"/>
          </a:xfrm>
        </p:grpSpPr>
        <p:sp>
          <p:nvSpPr>
            <p:cNvPr id="11549" name="Google Shape;11549;p6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0" name="Google Shape;11550;p6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1" name="Google Shape;11551;p6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52" name="Google Shape;11552;p64"/>
          <p:cNvGrpSpPr/>
          <p:nvPr/>
        </p:nvGrpSpPr>
        <p:grpSpPr>
          <a:xfrm>
            <a:off x="1922896" y="2040538"/>
            <a:ext cx="357792" cy="352448"/>
            <a:chOff x="1950765" y="1964338"/>
            <a:chExt cx="357792" cy="352448"/>
          </a:xfrm>
        </p:grpSpPr>
        <p:sp>
          <p:nvSpPr>
            <p:cNvPr id="11553" name="Google Shape;11553;p6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4" name="Google Shape;11554;p6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5" name="Google Shape;11555;p6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6" name="Google Shape;11556;p6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57" name="Google Shape;11557;p64"/>
          <p:cNvGrpSpPr/>
          <p:nvPr/>
        </p:nvGrpSpPr>
        <p:grpSpPr>
          <a:xfrm>
            <a:off x="7407760" y="2040890"/>
            <a:ext cx="367712" cy="353248"/>
            <a:chOff x="7435629" y="1964690"/>
            <a:chExt cx="367712" cy="353248"/>
          </a:xfrm>
        </p:grpSpPr>
        <p:sp>
          <p:nvSpPr>
            <p:cNvPr id="11558" name="Google Shape;11558;p6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9" name="Google Shape;11559;p6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0" name="Google Shape;11560;p6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1" name="Google Shape;11561;p6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62" name="Google Shape;11562;p64"/>
          <p:cNvGrpSpPr/>
          <p:nvPr/>
        </p:nvGrpSpPr>
        <p:grpSpPr>
          <a:xfrm>
            <a:off x="2484880" y="2041242"/>
            <a:ext cx="333024" cy="352896"/>
            <a:chOff x="2512749" y="1965042"/>
            <a:chExt cx="333024" cy="352896"/>
          </a:xfrm>
        </p:grpSpPr>
        <p:sp>
          <p:nvSpPr>
            <p:cNvPr id="11563" name="Google Shape;11563;p6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4" name="Google Shape;11564;p6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5" name="Google Shape;11565;p6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6" name="Google Shape;11566;p6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7" name="Google Shape;11567;p6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68" name="Google Shape;11568;p64"/>
          <p:cNvGrpSpPr/>
          <p:nvPr/>
        </p:nvGrpSpPr>
        <p:grpSpPr>
          <a:xfrm>
            <a:off x="1370448" y="2057978"/>
            <a:ext cx="365792" cy="335392"/>
            <a:chOff x="1398317" y="1981778"/>
            <a:chExt cx="365792" cy="335392"/>
          </a:xfrm>
        </p:grpSpPr>
        <p:sp>
          <p:nvSpPr>
            <p:cNvPr id="11569" name="Google Shape;11569;p6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0" name="Google Shape;11570;p6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1" name="Google Shape;11571;p6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2" name="Google Shape;11572;p6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3" name="Google Shape;11573;p6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4" name="Google Shape;11574;p6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75" name="Google Shape;11575;p64"/>
          <p:cNvGrpSpPr/>
          <p:nvPr/>
        </p:nvGrpSpPr>
        <p:grpSpPr>
          <a:xfrm>
            <a:off x="3024368" y="2079770"/>
            <a:ext cx="353600" cy="314752"/>
            <a:chOff x="3052237" y="2003570"/>
            <a:chExt cx="353600" cy="314752"/>
          </a:xfrm>
        </p:grpSpPr>
        <p:sp>
          <p:nvSpPr>
            <p:cNvPr id="11576" name="Google Shape;11576;p6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7" name="Google Shape;11577;p6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8" name="Google Shape;11578;p6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79" name="Google Shape;11579;p64"/>
          <p:cNvGrpSpPr/>
          <p:nvPr/>
        </p:nvGrpSpPr>
        <p:grpSpPr>
          <a:xfrm>
            <a:off x="1376144" y="3034266"/>
            <a:ext cx="368096" cy="223968"/>
            <a:chOff x="1404013" y="2958066"/>
            <a:chExt cx="368096" cy="223968"/>
          </a:xfrm>
        </p:grpSpPr>
        <p:sp>
          <p:nvSpPr>
            <p:cNvPr id="11580" name="Google Shape;11580;p6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1" name="Google Shape;11581;p6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82" name="Google Shape;11582;p64"/>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3" name="Google Shape;11583;p64"/>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84" name="Google Shape;11584;p64"/>
          <p:cNvGrpSpPr/>
          <p:nvPr/>
        </p:nvGrpSpPr>
        <p:grpSpPr>
          <a:xfrm>
            <a:off x="1923280" y="2961402"/>
            <a:ext cx="370368" cy="367328"/>
            <a:chOff x="1951149" y="2885202"/>
            <a:chExt cx="370368" cy="367328"/>
          </a:xfrm>
        </p:grpSpPr>
        <p:sp>
          <p:nvSpPr>
            <p:cNvPr id="11585" name="Google Shape;11585;p6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6" name="Google Shape;11586;p6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7" name="Google Shape;11587;p6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88" name="Google Shape;11588;p64"/>
          <p:cNvGrpSpPr/>
          <p:nvPr/>
        </p:nvGrpSpPr>
        <p:grpSpPr>
          <a:xfrm>
            <a:off x="2473808" y="2982362"/>
            <a:ext cx="367328" cy="327296"/>
            <a:chOff x="2501677" y="2906162"/>
            <a:chExt cx="367328" cy="327296"/>
          </a:xfrm>
        </p:grpSpPr>
        <p:sp>
          <p:nvSpPr>
            <p:cNvPr id="11589" name="Google Shape;11589;p6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0" name="Google Shape;11590;p6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1" name="Google Shape;11591;p6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92" name="Google Shape;11592;p64"/>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93" name="Google Shape;11593;p64"/>
          <p:cNvGrpSpPr/>
          <p:nvPr/>
        </p:nvGrpSpPr>
        <p:grpSpPr>
          <a:xfrm>
            <a:off x="3022448" y="2969914"/>
            <a:ext cx="367712" cy="354240"/>
            <a:chOff x="3050317" y="2893714"/>
            <a:chExt cx="367712" cy="354240"/>
          </a:xfrm>
        </p:grpSpPr>
        <p:sp>
          <p:nvSpPr>
            <p:cNvPr id="11594" name="Google Shape;11594;p6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5" name="Google Shape;11595;p6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96" name="Google Shape;11596;p64"/>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7" name="Google Shape;11597;p64"/>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98" name="Google Shape;11598;p64"/>
          <p:cNvGrpSpPr/>
          <p:nvPr/>
        </p:nvGrpSpPr>
        <p:grpSpPr>
          <a:xfrm>
            <a:off x="7503408" y="2962554"/>
            <a:ext cx="185184" cy="367296"/>
            <a:chOff x="7531277" y="2886354"/>
            <a:chExt cx="185184" cy="367296"/>
          </a:xfrm>
        </p:grpSpPr>
        <p:sp>
          <p:nvSpPr>
            <p:cNvPr id="11599" name="Google Shape;11599;p6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0" name="Google Shape;11600;p6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1" name="Google Shape;11601;p6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02" name="Google Shape;11602;p64"/>
          <p:cNvGrpSpPr/>
          <p:nvPr/>
        </p:nvGrpSpPr>
        <p:grpSpPr>
          <a:xfrm>
            <a:off x="6898768" y="2962938"/>
            <a:ext cx="297184" cy="367296"/>
            <a:chOff x="6926637" y="2886738"/>
            <a:chExt cx="297184" cy="367296"/>
          </a:xfrm>
        </p:grpSpPr>
        <p:sp>
          <p:nvSpPr>
            <p:cNvPr id="11603" name="Google Shape;11603;p6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4" name="Google Shape;11604;p6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5" name="Google Shape;11605;p6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06" name="Google Shape;11606;p64"/>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7" name="Google Shape;11607;p64"/>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08" name="Google Shape;11608;p64"/>
          <p:cNvGrpSpPr/>
          <p:nvPr/>
        </p:nvGrpSpPr>
        <p:grpSpPr>
          <a:xfrm>
            <a:off x="6312784" y="2962554"/>
            <a:ext cx="370368" cy="368064"/>
            <a:chOff x="6340653" y="2886354"/>
            <a:chExt cx="370368" cy="368064"/>
          </a:xfrm>
        </p:grpSpPr>
        <p:sp>
          <p:nvSpPr>
            <p:cNvPr id="11609" name="Google Shape;11609;p6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0" name="Google Shape;11610;p6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1" name="Google Shape;11611;p6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2" name="Google Shape;11612;p6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3" name="Google Shape;11613;p6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4" name="Google Shape;11614;p6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15" name="Google Shape;11615;p64"/>
          <p:cNvGrpSpPr/>
          <p:nvPr/>
        </p:nvGrpSpPr>
        <p:grpSpPr>
          <a:xfrm>
            <a:off x="5218928" y="2057626"/>
            <a:ext cx="354752" cy="336512"/>
            <a:chOff x="5246797" y="1981426"/>
            <a:chExt cx="354752" cy="336512"/>
          </a:xfrm>
        </p:grpSpPr>
        <p:sp>
          <p:nvSpPr>
            <p:cNvPr id="11616" name="Google Shape;11616;p6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7" name="Google Shape;11617;p6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18" name="Google Shape;11618;p64"/>
          <p:cNvGrpSpPr/>
          <p:nvPr/>
        </p:nvGrpSpPr>
        <p:grpSpPr>
          <a:xfrm>
            <a:off x="4120880" y="2178266"/>
            <a:ext cx="355136" cy="216256"/>
            <a:chOff x="4148749" y="2102066"/>
            <a:chExt cx="355136" cy="216256"/>
          </a:xfrm>
        </p:grpSpPr>
        <p:sp>
          <p:nvSpPr>
            <p:cNvPr id="11619" name="Google Shape;11619;p6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0" name="Google Shape;11620;p6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21" name="Google Shape;11621;p64"/>
          <p:cNvGrpSpPr/>
          <p:nvPr/>
        </p:nvGrpSpPr>
        <p:grpSpPr>
          <a:xfrm>
            <a:off x="5766800" y="2077626"/>
            <a:ext cx="354752" cy="315360"/>
            <a:chOff x="5794669" y="2001426"/>
            <a:chExt cx="354752" cy="315360"/>
          </a:xfrm>
        </p:grpSpPr>
        <p:sp>
          <p:nvSpPr>
            <p:cNvPr id="11622" name="Google Shape;11622;p6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3" name="Google Shape;11623;p6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24" name="Google Shape;11624;p64"/>
          <p:cNvGrpSpPr/>
          <p:nvPr/>
        </p:nvGrpSpPr>
        <p:grpSpPr>
          <a:xfrm>
            <a:off x="6317360" y="2106042"/>
            <a:ext cx="352832" cy="289216"/>
            <a:chOff x="6345229" y="2029842"/>
            <a:chExt cx="352832" cy="289216"/>
          </a:xfrm>
        </p:grpSpPr>
        <p:sp>
          <p:nvSpPr>
            <p:cNvPr id="11625" name="Google Shape;11625;p6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6" name="Google Shape;11626;p6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27" name="Google Shape;11627;p64"/>
          <p:cNvGrpSpPr/>
          <p:nvPr/>
        </p:nvGrpSpPr>
        <p:grpSpPr>
          <a:xfrm>
            <a:off x="4669520" y="2112538"/>
            <a:ext cx="354752" cy="281984"/>
            <a:chOff x="4697389" y="2036338"/>
            <a:chExt cx="354752" cy="281984"/>
          </a:xfrm>
        </p:grpSpPr>
        <p:sp>
          <p:nvSpPr>
            <p:cNvPr id="11628" name="Google Shape;11628;p6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9" name="Google Shape;11629;p6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0" name="Google Shape;11630;p64"/>
          <p:cNvGrpSpPr/>
          <p:nvPr/>
        </p:nvGrpSpPr>
        <p:grpSpPr>
          <a:xfrm>
            <a:off x="1376144" y="2500954"/>
            <a:ext cx="353600" cy="354944"/>
            <a:chOff x="1404013" y="2424754"/>
            <a:chExt cx="353600" cy="354944"/>
          </a:xfrm>
        </p:grpSpPr>
        <p:sp>
          <p:nvSpPr>
            <p:cNvPr id="11631" name="Google Shape;11631;p6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2" name="Google Shape;11632;p6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3" name="Google Shape;11633;p6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4" name="Google Shape;11634;p6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5" name="Google Shape;11635;p6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6" name="Google Shape;11636;p64"/>
          <p:cNvGrpSpPr/>
          <p:nvPr/>
        </p:nvGrpSpPr>
        <p:grpSpPr>
          <a:xfrm>
            <a:off x="826384" y="2504474"/>
            <a:ext cx="355104" cy="351040"/>
            <a:chOff x="854253" y="2428274"/>
            <a:chExt cx="355104" cy="351040"/>
          </a:xfrm>
        </p:grpSpPr>
        <p:sp>
          <p:nvSpPr>
            <p:cNvPr id="11637" name="Google Shape;11637;p6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8" name="Google Shape;11638;p6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9" name="Google Shape;11639;p64"/>
          <p:cNvGrpSpPr/>
          <p:nvPr/>
        </p:nvGrpSpPr>
        <p:grpSpPr>
          <a:xfrm>
            <a:off x="6869040" y="2517146"/>
            <a:ext cx="354752" cy="275904"/>
            <a:chOff x="6896909" y="2440946"/>
            <a:chExt cx="354752" cy="275904"/>
          </a:xfrm>
        </p:grpSpPr>
        <p:sp>
          <p:nvSpPr>
            <p:cNvPr id="11640" name="Google Shape;11640;p6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1" name="Google Shape;11641;p6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42" name="Google Shape;11642;p64"/>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43" name="Google Shape;11643;p64"/>
          <p:cNvGrpSpPr/>
          <p:nvPr/>
        </p:nvGrpSpPr>
        <p:grpSpPr>
          <a:xfrm>
            <a:off x="5237200" y="2500954"/>
            <a:ext cx="321984" cy="354560"/>
            <a:chOff x="5265069" y="2424754"/>
            <a:chExt cx="321984" cy="354560"/>
          </a:xfrm>
        </p:grpSpPr>
        <p:sp>
          <p:nvSpPr>
            <p:cNvPr id="11644" name="Google Shape;11644;p6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5" name="Google Shape;11645;p6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46" name="Google Shape;11646;p64"/>
          <p:cNvGrpSpPr/>
          <p:nvPr/>
        </p:nvGrpSpPr>
        <p:grpSpPr>
          <a:xfrm>
            <a:off x="4122800" y="2542970"/>
            <a:ext cx="355104" cy="259584"/>
            <a:chOff x="4150669" y="2466770"/>
            <a:chExt cx="355104" cy="259584"/>
          </a:xfrm>
        </p:grpSpPr>
        <p:sp>
          <p:nvSpPr>
            <p:cNvPr id="11647" name="Google Shape;11647;p6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8" name="Google Shape;11648;p6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9" name="Google Shape;11649;p6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0" name="Google Shape;11650;p6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51" name="Google Shape;11651;p64"/>
          <p:cNvGrpSpPr/>
          <p:nvPr/>
        </p:nvGrpSpPr>
        <p:grpSpPr>
          <a:xfrm>
            <a:off x="4671824" y="2501146"/>
            <a:ext cx="354336" cy="353984"/>
            <a:chOff x="4699693" y="2424946"/>
            <a:chExt cx="354336" cy="353984"/>
          </a:xfrm>
        </p:grpSpPr>
        <p:sp>
          <p:nvSpPr>
            <p:cNvPr id="11652" name="Google Shape;11652;p6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3" name="Google Shape;11653;p6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54" name="Google Shape;11654;p64"/>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5" name="Google Shape;11655;p64"/>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56" name="Google Shape;11656;p64"/>
          <p:cNvGrpSpPr/>
          <p:nvPr/>
        </p:nvGrpSpPr>
        <p:grpSpPr>
          <a:xfrm>
            <a:off x="1925168" y="2628442"/>
            <a:ext cx="355136" cy="227072"/>
            <a:chOff x="1953037" y="2552242"/>
            <a:chExt cx="355136" cy="227072"/>
          </a:xfrm>
        </p:grpSpPr>
        <p:sp>
          <p:nvSpPr>
            <p:cNvPr id="11657" name="Google Shape;11657;p6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8" name="Google Shape;11658;p6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59" name="Google Shape;11659;p64"/>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60" name="Google Shape;11660;p64"/>
          <p:cNvGrpSpPr/>
          <p:nvPr/>
        </p:nvGrpSpPr>
        <p:grpSpPr>
          <a:xfrm>
            <a:off x="2473072" y="2603418"/>
            <a:ext cx="355104" cy="250944"/>
            <a:chOff x="2500941" y="2527218"/>
            <a:chExt cx="355104" cy="250944"/>
          </a:xfrm>
        </p:grpSpPr>
        <p:sp>
          <p:nvSpPr>
            <p:cNvPr id="11661" name="Google Shape;11661;p6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2" name="Google Shape;11662;p6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3" name="Google Shape;11663;p6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4" name="Google Shape;11664;p6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5" name="Google Shape;11665;p6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66" name="Google Shape;11666;p64"/>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67" name="Google Shape;11667;p64"/>
          <p:cNvGrpSpPr/>
          <p:nvPr/>
        </p:nvGrpSpPr>
        <p:grpSpPr>
          <a:xfrm>
            <a:off x="7965936" y="2503322"/>
            <a:ext cx="356256" cy="351808"/>
            <a:chOff x="7993805" y="2427122"/>
            <a:chExt cx="356256" cy="351808"/>
          </a:xfrm>
        </p:grpSpPr>
        <p:sp>
          <p:nvSpPr>
            <p:cNvPr id="11668" name="Google Shape;11668;p6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9" name="Google Shape;11669;p6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0" name="Google Shape;11670;p6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1" name="Google Shape;11671;p64"/>
          <p:cNvGrpSpPr/>
          <p:nvPr/>
        </p:nvGrpSpPr>
        <p:grpSpPr>
          <a:xfrm>
            <a:off x="850768" y="2041210"/>
            <a:ext cx="308640" cy="353312"/>
            <a:chOff x="878637" y="1965010"/>
            <a:chExt cx="308640" cy="353312"/>
          </a:xfrm>
        </p:grpSpPr>
        <p:sp>
          <p:nvSpPr>
            <p:cNvPr id="11672" name="Google Shape;11672;p6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3" name="Google Shape;11673;p6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4" name="Google Shape;11674;p6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5" name="Google Shape;11675;p64"/>
          <p:cNvGrpSpPr/>
          <p:nvPr/>
        </p:nvGrpSpPr>
        <p:grpSpPr>
          <a:xfrm>
            <a:off x="6868272" y="2040922"/>
            <a:ext cx="348256" cy="352448"/>
            <a:chOff x="6896141" y="1964722"/>
            <a:chExt cx="348256" cy="352448"/>
          </a:xfrm>
        </p:grpSpPr>
        <p:sp>
          <p:nvSpPr>
            <p:cNvPr id="11676" name="Google Shape;11676;p6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7" name="Google Shape;11677;p6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8" name="Google Shape;11678;p6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9" name="Google Shape;11679;p64"/>
          <p:cNvGrpSpPr/>
          <p:nvPr/>
        </p:nvGrpSpPr>
        <p:grpSpPr>
          <a:xfrm>
            <a:off x="7962128" y="2091578"/>
            <a:ext cx="355136" cy="303328"/>
            <a:chOff x="7989997" y="2015378"/>
            <a:chExt cx="355136" cy="303328"/>
          </a:xfrm>
        </p:grpSpPr>
        <p:sp>
          <p:nvSpPr>
            <p:cNvPr id="11680" name="Google Shape;11680;p6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1" name="Google Shape;11681;p6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2" name="Google Shape;11682;p6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83" name="Google Shape;11683;p64"/>
          <p:cNvGrpSpPr/>
          <p:nvPr/>
        </p:nvGrpSpPr>
        <p:grpSpPr>
          <a:xfrm>
            <a:off x="3570352" y="1585562"/>
            <a:ext cx="348640" cy="330784"/>
            <a:chOff x="3598221" y="1509362"/>
            <a:chExt cx="348640" cy="330784"/>
          </a:xfrm>
        </p:grpSpPr>
        <p:sp>
          <p:nvSpPr>
            <p:cNvPr id="11684" name="Google Shape;11684;p6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5" name="Google Shape;11685;p6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6" name="Google Shape;11686;p6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7" name="Google Shape;11687;p6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88" name="Google Shape;11688;p64"/>
          <p:cNvGrpSpPr/>
          <p:nvPr/>
        </p:nvGrpSpPr>
        <p:grpSpPr>
          <a:xfrm>
            <a:off x="5218928" y="1576858"/>
            <a:ext cx="347872" cy="347488"/>
            <a:chOff x="5246797" y="1500658"/>
            <a:chExt cx="347872" cy="347488"/>
          </a:xfrm>
        </p:grpSpPr>
        <p:sp>
          <p:nvSpPr>
            <p:cNvPr id="11689" name="Google Shape;11689;p6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0" name="Google Shape;11690;p6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1" name="Google Shape;11691;p6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2" name="Google Shape;11692;p6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93" name="Google Shape;11693;p64"/>
          <p:cNvGrpSpPr/>
          <p:nvPr/>
        </p:nvGrpSpPr>
        <p:grpSpPr>
          <a:xfrm>
            <a:off x="5768720" y="1576858"/>
            <a:ext cx="349024" cy="346752"/>
            <a:chOff x="5796589" y="1500658"/>
            <a:chExt cx="349024" cy="346752"/>
          </a:xfrm>
        </p:grpSpPr>
        <p:sp>
          <p:nvSpPr>
            <p:cNvPr id="11694" name="Google Shape;11694;p6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95" name="Google Shape;11695;p64"/>
            <p:cNvGrpSpPr/>
            <p:nvPr/>
          </p:nvGrpSpPr>
          <p:grpSpPr>
            <a:xfrm>
              <a:off x="5796589" y="1500658"/>
              <a:ext cx="349024" cy="346752"/>
              <a:chOff x="5796589" y="1500658"/>
              <a:chExt cx="349024" cy="346752"/>
            </a:xfrm>
          </p:grpSpPr>
          <p:sp>
            <p:nvSpPr>
              <p:cNvPr id="11696" name="Google Shape;11696;p6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7" name="Google Shape;11697;p6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8" name="Google Shape;11698;p6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9" name="Google Shape;11699;p6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700" name="Google Shape;11700;p64"/>
          <p:cNvGrpSpPr/>
          <p:nvPr/>
        </p:nvGrpSpPr>
        <p:grpSpPr>
          <a:xfrm>
            <a:off x="6867504" y="1578778"/>
            <a:ext cx="348640" cy="343296"/>
            <a:chOff x="6895373" y="1502578"/>
            <a:chExt cx="348640" cy="343296"/>
          </a:xfrm>
        </p:grpSpPr>
        <p:sp>
          <p:nvSpPr>
            <p:cNvPr id="11701" name="Google Shape;11701;p6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2" name="Google Shape;11702;p6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3" name="Google Shape;11703;p6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04" name="Google Shape;11704;p64"/>
          <p:cNvGrpSpPr/>
          <p:nvPr/>
        </p:nvGrpSpPr>
        <p:grpSpPr>
          <a:xfrm>
            <a:off x="4119728" y="1581658"/>
            <a:ext cx="347904" cy="336992"/>
            <a:chOff x="4147597" y="1505458"/>
            <a:chExt cx="347904" cy="336992"/>
          </a:xfrm>
        </p:grpSpPr>
        <p:sp>
          <p:nvSpPr>
            <p:cNvPr id="11705" name="Google Shape;11705;p6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6" name="Google Shape;11706;p6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7" name="Google Shape;11707;p6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8" name="Google Shape;11708;p6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9" name="Google Shape;11709;p6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0" name="Google Shape;11710;p6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1" name="Google Shape;11711;p6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12" name="Google Shape;11712;p64"/>
          <p:cNvGrpSpPr/>
          <p:nvPr/>
        </p:nvGrpSpPr>
        <p:grpSpPr>
          <a:xfrm>
            <a:off x="2471536" y="1576090"/>
            <a:ext cx="347488" cy="348256"/>
            <a:chOff x="2499405" y="1499890"/>
            <a:chExt cx="347488" cy="348256"/>
          </a:xfrm>
        </p:grpSpPr>
        <p:sp>
          <p:nvSpPr>
            <p:cNvPr id="11713" name="Google Shape;11713;p6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4" name="Google Shape;11714;p6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5" name="Google Shape;11715;p6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6" name="Google Shape;11716;p6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7" name="Google Shape;11717;p6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18" name="Google Shape;11718;p64"/>
          <p:cNvGrpSpPr/>
          <p:nvPr/>
        </p:nvGrpSpPr>
        <p:grpSpPr>
          <a:xfrm>
            <a:off x="1928976" y="1576698"/>
            <a:ext cx="331520" cy="348032"/>
            <a:chOff x="1956845" y="1500498"/>
            <a:chExt cx="331520" cy="348032"/>
          </a:xfrm>
        </p:grpSpPr>
        <p:sp>
          <p:nvSpPr>
            <p:cNvPr id="11719" name="Google Shape;11719;p6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0" name="Google Shape;11720;p6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1" name="Google Shape;11721;p6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2" name="Google Shape;11722;p6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3" name="Google Shape;11723;p6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4" name="Google Shape;11724;p6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5" name="Google Shape;11725;p6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6" name="Google Shape;11726;p6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7" name="Google Shape;11727;p6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8" name="Google Shape;11728;p6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9" name="Google Shape;11729;p6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0" name="Google Shape;11730;p6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31" name="Google Shape;11731;p64"/>
          <p:cNvGrpSpPr/>
          <p:nvPr/>
        </p:nvGrpSpPr>
        <p:grpSpPr>
          <a:xfrm>
            <a:off x="6317744" y="1626074"/>
            <a:ext cx="348640" cy="250656"/>
            <a:chOff x="6345613" y="1549874"/>
            <a:chExt cx="348640" cy="250656"/>
          </a:xfrm>
        </p:grpSpPr>
        <p:sp>
          <p:nvSpPr>
            <p:cNvPr id="11732" name="Google Shape;11732;p6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3" name="Google Shape;11733;p6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4" name="Google Shape;11734;p6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5" name="Google Shape;11735;p6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6" name="Google Shape;11736;p6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7" name="Google Shape;11737;p6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38" name="Google Shape;11738;p64"/>
          <p:cNvGrpSpPr/>
          <p:nvPr/>
        </p:nvGrpSpPr>
        <p:grpSpPr>
          <a:xfrm>
            <a:off x="7416912" y="1583226"/>
            <a:ext cx="348640" cy="334272"/>
            <a:chOff x="7444781" y="1507026"/>
            <a:chExt cx="348640" cy="334272"/>
          </a:xfrm>
        </p:grpSpPr>
        <p:sp>
          <p:nvSpPr>
            <p:cNvPr id="11739" name="Google Shape;11739;p6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0" name="Google Shape;11740;p6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1" name="Google Shape;11741;p6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2" name="Google Shape;11742;p6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3" name="Google Shape;11743;p6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44" name="Google Shape;11744;p64"/>
          <p:cNvGrpSpPr/>
          <p:nvPr/>
        </p:nvGrpSpPr>
        <p:grpSpPr>
          <a:xfrm>
            <a:off x="7967472" y="1582938"/>
            <a:ext cx="347872" cy="334944"/>
            <a:chOff x="7995341" y="1506738"/>
            <a:chExt cx="347872" cy="334944"/>
          </a:xfrm>
        </p:grpSpPr>
        <p:sp>
          <p:nvSpPr>
            <p:cNvPr id="11745" name="Google Shape;11745;p6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6" name="Google Shape;11746;p6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7" name="Google Shape;11747;p6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8" name="Google Shape;11748;p6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9" name="Google Shape;11749;p6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0" name="Google Shape;11750;p6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51" name="Google Shape;11751;p64"/>
          <p:cNvGrpSpPr/>
          <p:nvPr/>
        </p:nvGrpSpPr>
        <p:grpSpPr>
          <a:xfrm>
            <a:off x="3020176" y="1599130"/>
            <a:ext cx="347872" cy="303904"/>
            <a:chOff x="3048045" y="1522930"/>
            <a:chExt cx="347872" cy="303904"/>
          </a:xfrm>
        </p:grpSpPr>
        <p:sp>
          <p:nvSpPr>
            <p:cNvPr id="11752" name="Google Shape;11752;p6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53" name="Google Shape;11753;p64"/>
            <p:cNvGrpSpPr/>
            <p:nvPr/>
          </p:nvGrpSpPr>
          <p:grpSpPr>
            <a:xfrm>
              <a:off x="3048045" y="1522930"/>
              <a:ext cx="347872" cy="303904"/>
              <a:chOff x="3048045" y="1522930"/>
              <a:chExt cx="347872" cy="303904"/>
            </a:xfrm>
          </p:grpSpPr>
          <p:sp>
            <p:nvSpPr>
              <p:cNvPr id="11754" name="Google Shape;11754;p6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5" name="Google Shape;11755;p6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756" name="Google Shape;11756;p64"/>
          <p:cNvGrpSpPr/>
          <p:nvPr/>
        </p:nvGrpSpPr>
        <p:grpSpPr>
          <a:xfrm>
            <a:off x="1105264" y="3428122"/>
            <a:ext cx="313984" cy="358560"/>
            <a:chOff x="1133133" y="3351922"/>
            <a:chExt cx="313984" cy="358560"/>
          </a:xfrm>
        </p:grpSpPr>
        <p:sp>
          <p:nvSpPr>
            <p:cNvPr id="11757" name="Google Shape;11757;p6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8" name="Google Shape;11758;p6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9" name="Google Shape;11759;p6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0" name="Google Shape;11760;p6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1" name="Google Shape;11761;p6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2" name="Google Shape;11762;p6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3" name="Google Shape;11763;p6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4" name="Google Shape;11764;p6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5" name="Google Shape;11765;p6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6" name="Google Shape;11766;p6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7" name="Google Shape;11767;p6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8" name="Google Shape;11768;p6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9" name="Google Shape;11769;p6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0" name="Google Shape;11770;p6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1" name="Google Shape;11771;p6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2" name="Google Shape;11772;p6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73" name="Google Shape;11773;p64"/>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74" name="Google Shape;11774;p64"/>
          <p:cNvGrpSpPr/>
          <p:nvPr/>
        </p:nvGrpSpPr>
        <p:grpSpPr>
          <a:xfrm>
            <a:off x="2767184" y="3428794"/>
            <a:ext cx="288448" cy="357120"/>
            <a:chOff x="2795053" y="3352594"/>
            <a:chExt cx="288448" cy="357120"/>
          </a:xfrm>
        </p:grpSpPr>
        <p:sp>
          <p:nvSpPr>
            <p:cNvPr id="11775" name="Google Shape;11775;p6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6" name="Google Shape;11776;p6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7" name="Google Shape;11777;p6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8" name="Google Shape;11778;p6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9" name="Google Shape;11779;p6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0" name="Google Shape;11780;p6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1" name="Google Shape;11781;p6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2" name="Google Shape;11782;p6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3" name="Google Shape;11783;p6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84" name="Google Shape;11784;p64"/>
          <p:cNvGrpSpPr/>
          <p:nvPr/>
        </p:nvGrpSpPr>
        <p:grpSpPr>
          <a:xfrm>
            <a:off x="2208656" y="3429402"/>
            <a:ext cx="304832" cy="356512"/>
            <a:chOff x="2236525" y="3353202"/>
            <a:chExt cx="304832" cy="356512"/>
          </a:xfrm>
        </p:grpSpPr>
        <p:sp>
          <p:nvSpPr>
            <p:cNvPr id="11785" name="Google Shape;11785;p6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6" name="Google Shape;11786;p6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7" name="Google Shape;11787;p6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88" name="Google Shape;11788;p64"/>
          <p:cNvGrpSpPr/>
          <p:nvPr/>
        </p:nvGrpSpPr>
        <p:grpSpPr>
          <a:xfrm>
            <a:off x="3882768" y="3428890"/>
            <a:ext cx="256800" cy="357024"/>
            <a:chOff x="3910637" y="3352690"/>
            <a:chExt cx="256800" cy="357024"/>
          </a:xfrm>
        </p:grpSpPr>
        <p:sp>
          <p:nvSpPr>
            <p:cNvPr id="11789" name="Google Shape;11789;p6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0" name="Google Shape;11790;p6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1" name="Google Shape;11791;p6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92" name="Google Shape;11792;p64"/>
          <p:cNvGrpSpPr/>
          <p:nvPr/>
        </p:nvGrpSpPr>
        <p:grpSpPr>
          <a:xfrm>
            <a:off x="6028560" y="3428122"/>
            <a:ext cx="360064" cy="360096"/>
            <a:chOff x="6056429" y="3351922"/>
            <a:chExt cx="360064" cy="360096"/>
          </a:xfrm>
        </p:grpSpPr>
        <p:sp>
          <p:nvSpPr>
            <p:cNvPr id="11793" name="Google Shape;11793;p6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4" name="Google Shape;11794;p6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5" name="Google Shape;11795;p6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96" name="Google Shape;11796;p64"/>
          <p:cNvGrpSpPr/>
          <p:nvPr/>
        </p:nvGrpSpPr>
        <p:grpSpPr>
          <a:xfrm>
            <a:off x="6581008" y="3429274"/>
            <a:ext cx="357408" cy="357408"/>
            <a:chOff x="6608877" y="3353074"/>
            <a:chExt cx="357408" cy="357408"/>
          </a:xfrm>
        </p:grpSpPr>
        <p:sp>
          <p:nvSpPr>
            <p:cNvPr id="11797" name="Google Shape;11797;p6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8" name="Google Shape;11798;p6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9" name="Google Shape;11799;p6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0" name="Google Shape;11800;p6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1" name="Google Shape;11801;p6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2" name="Google Shape;11802;p6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3" name="Google Shape;11803;p6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04" name="Google Shape;11804;p64"/>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5" name="Google Shape;11805;p64"/>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06" name="Google Shape;11806;p64"/>
          <p:cNvGrpSpPr/>
          <p:nvPr/>
        </p:nvGrpSpPr>
        <p:grpSpPr>
          <a:xfrm>
            <a:off x="4931664" y="3446426"/>
            <a:ext cx="357408" cy="323488"/>
            <a:chOff x="4959533" y="3370226"/>
            <a:chExt cx="357408" cy="323488"/>
          </a:xfrm>
        </p:grpSpPr>
        <p:sp>
          <p:nvSpPr>
            <p:cNvPr id="11807" name="Google Shape;11807;p6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8" name="Google Shape;11808;p6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09" name="Google Shape;11809;p64"/>
          <p:cNvGrpSpPr/>
          <p:nvPr/>
        </p:nvGrpSpPr>
        <p:grpSpPr>
          <a:xfrm>
            <a:off x="7130768" y="3429274"/>
            <a:ext cx="357056" cy="357408"/>
            <a:chOff x="7158637" y="3353074"/>
            <a:chExt cx="357056" cy="357408"/>
          </a:xfrm>
        </p:grpSpPr>
        <p:sp>
          <p:nvSpPr>
            <p:cNvPr id="11810" name="Google Shape;11810;p6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1" name="Google Shape;11811;p6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2" name="Google Shape;11812;p6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3" name="Google Shape;11813;p6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14" name="Google Shape;11814;p64"/>
          <p:cNvGrpSpPr/>
          <p:nvPr/>
        </p:nvGrpSpPr>
        <p:grpSpPr>
          <a:xfrm>
            <a:off x="3288400" y="3428602"/>
            <a:ext cx="344832" cy="356544"/>
            <a:chOff x="3316269" y="3352402"/>
            <a:chExt cx="344832" cy="356544"/>
          </a:xfrm>
        </p:grpSpPr>
        <p:sp>
          <p:nvSpPr>
            <p:cNvPr id="11815" name="Google Shape;11815;p6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6" name="Google Shape;11816;p6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7" name="Google Shape;11817;p6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18" name="Google Shape;11818;p64"/>
          <p:cNvGrpSpPr/>
          <p:nvPr/>
        </p:nvGrpSpPr>
        <p:grpSpPr>
          <a:xfrm>
            <a:off x="5481040" y="3447706"/>
            <a:ext cx="358560" cy="319552"/>
            <a:chOff x="5508909" y="3371506"/>
            <a:chExt cx="358560" cy="319552"/>
          </a:xfrm>
        </p:grpSpPr>
        <p:sp>
          <p:nvSpPr>
            <p:cNvPr id="11819" name="Google Shape;11819;p6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0" name="Google Shape;11820;p6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1" name="Google Shape;11821;p6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2" name="Google Shape;11822;p6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3" name="Google Shape;11823;p6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4" name="Google Shape;11824;p6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5" name="Google Shape;11825;p6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6" name="Google Shape;11826;p6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7" name="Google Shape;11827;p6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8" name="Google Shape;11828;p6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29" name="Google Shape;11829;p64"/>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Nature Icons</a:t>
            </a:r>
            <a:endParaRPr lang="en-GB"/>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1833" name="Shape 11833"/>
        <p:cNvGrpSpPr/>
        <p:nvPr/>
      </p:nvGrpSpPr>
      <p:grpSpPr>
        <a:xfrm>
          <a:off x="0" y="0"/>
          <a:ext cx="0" cy="0"/>
          <a:chOff x="0" y="0"/>
          <a:chExt cx="0" cy="0"/>
        </a:xfrm>
      </p:grpSpPr>
      <p:sp>
        <p:nvSpPr>
          <p:cNvPr id="11834" name="Google Shape;11834;p65"/>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35" name="Google Shape;11835;p65"/>
          <p:cNvGrpSpPr/>
          <p:nvPr/>
        </p:nvGrpSpPr>
        <p:grpSpPr>
          <a:xfrm>
            <a:off x="3026217" y="3893352"/>
            <a:ext cx="346056" cy="345674"/>
            <a:chOff x="3303268" y="3817349"/>
            <a:chExt cx="346056" cy="345674"/>
          </a:xfrm>
        </p:grpSpPr>
        <p:sp>
          <p:nvSpPr>
            <p:cNvPr id="11836" name="Google Shape;11836;p6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7" name="Google Shape;11837;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8" name="Google Shape;11838;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9" name="Google Shape;11839;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0" name="Google Shape;11840;p65"/>
          <p:cNvGrpSpPr/>
          <p:nvPr/>
        </p:nvGrpSpPr>
        <p:grpSpPr>
          <a:xfrm>
            <a:off x="3475306" y="3893352"/>
            <a:ext cx="346056" cy="345674"/>
            <a:chOff x="3752358" y="3817349"/>
            <a:chExt cx="346056" cy="345674"/>
          </a:xfrm>
        </p:grpSpPr>
        <p:sp>
          <p:nvSpPr>
            <p:cNvPr id="11841" name="Google Shape;11841;p6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2" name="Google Shape;11842;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3" name="Google Shape;11843;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4" name="Google Shape;11844;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5" name="Google Shape;11845;p65"/>
          <p:cNvGrpSpPr/>
          <p:nvPr/>
        </p:nvGrpSpPr>
        <p:grpSpPr>
          <a:xfrm>
            <a:off x="4822956" y="3893352"/>
            <a:ext cx="346024" cy="345674"/>
            <a:chOff x="5100008" y="3817349"/>
            <a:chExt cx="346024" cy="345674"/>
          </a:xfrm>
        </p:grpSpPr>
        <p:sp>
          <p:nvSpPr>
            <p:cNvPr id="11846" name="Google Shape;11846;p6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7" name="Google Shape;11847;p6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8" name="Google Shape;11848;p6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9" name="Google Shape;11849;p65"/>
          <p:cNvGrpSpPr/>
          <p:nvPr/>
        </p:nvGrpSpPr>
        <p:grpSpPr>
          <a:xfrm>
            <a:off x="5721867" y="3893352"/>
            <a:ext cx="345674" cy="345674"/>
            <a:chOff x="5998919" y="3817349"/>
            <a:chExt cx="345674" cy="345674"/>
          </a:xfrm>
        </p:grpSpPr>
        <p:sp>
          <p:nvSpPr>
            <p:cNvPr id="11850" name="Google Shape;11850;p6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1" name="Google Shape;11851;p6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2" name="Google Shape;11852;p6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3" name="Google Shape;11853;p65"/>
          <p:cNvGrpSpPr/>
          <p:nvPr/>
        </p:nvGrpSpPr>
        <p:grpSpPr>
          <a:xfrm>
            <a:off x="3924396" y="3893352"/>
            <a:ext cx="346024" cy="345674"/>
            <a:chOff x="4201447" y="3817349"/>
            <a:chExt cx="346024" cy="345674"/>
          </a:xfrm>
        </p:grpSpPr>
        <p:sp>
          <p:nvSpPr>
            <p:cNvPr id="11854" name="Google Shape;11854;p6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5" name="Google Shape;11855;p6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56" name="Google Shape;11856;p65"/>
          <p:cNvGrpSpPr/>
          <p:nvPr/>
        </p:nvGrpSpPr>
        <p:grpSpPr>
          <a:xfrm>
            <a:off x="4373867" y="3893352"/>
            <a:ext cx="346024" cy="345674"/>
            <a:chOff x="4650919" y="3817349"/>
            <a:chExt cx="346024" cy="345674"/>
          </a:xfrm>
        </p:grpSpPr>
        <p:sp>
          <p:nvSpPr>
            <p:cNvPr id="11857" name="Google Shape;11857;p6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8" name="Google Shape;11858;p6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9" name="Google Shape;11859;p6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60" name="Google Shape;11860;p65"/>
          <p:cNvGrpSpPr/>
          <p:nvPr/>
        </p:nvGrpSpPr>
        <p:grpSpPr>
          <a:xfrm>
            <a:off x="5272810" y="3893352"/>
            <a:ext cx="345642" cy="345674"/>
            <a:chOff x="5549861" y="3817349"/>
            <a:chExt cx="345642" cy="345674"/>
          </a:xfrm>
        </p:grpSpPr>
        <p:sp>
          <p:nvSpPr>
            <p:cNvPr id="11861" name="Google Shape;11861;p6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2" name="Google Shape;11862;p6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3" name="Google Shape;11863;p6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64" name="Google Shape;11864;p65"/>
          <p:cNvGrpSpPr/>
          <p:nvPr/>
        </p:nvGrpSpPr>
        <p:grpSpPr>
          <a:xfrm>
            <a:off x="1281335" y="3474029"/>
            <a:ext cx="367255" cy="269855"/>
            <a:chOff x="1306445" y="3397829"/>
            <a:chExt cx="367255" cy="269855"/>
          </a:xfrm>
        </p:grpSpPr>
        <p:sp>
          <p:nvSpPr>
            <p:cNvPr id="11865" name="Google Shape;11865;p6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6" name="Google Shape;11866;p6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7" name="Google Shape;11867;p6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8" name="Google Shape;11868;p6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9" name="Google Shape;11869;p6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0" name="Google Shape;11870;p6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71" name="Google Shape;11871;p65"/>
          <p:cNvGrpSpPr/>
          <p:nvPr/>
        </p:nvGrpSpPr>
        <p:grpSpPr>
          <a:xfrm>
            <a:off x="1756207" y="3467600"/>
            <a:ext cx="367255" cy="282364"/>
            <a:chOff x="1781317" y="3391400"/>
            <a:chExt cx="367255" cy="282364"/>
          </a:xfrm>
        </p:grpSpPr>
        <p:sp>
          <p:nvSpPr>
            <p:cNvPr id="11872" name="Google Shape;11872;p6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3" name="Google Shape;11873;p6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4" name="Google Shape;11874;p6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5" name="Google Shape;11875;p6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6" name="Google Shape;11876;p6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7" name="Google Shape;11877;p6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78" name="Google Shape;11878;p65"/>
          <p:cNvGrpSpPr/>
          <p:nvPr/>
        </p:nvGrpSpPr>
        <p:grpSpPr>
          <a:xfrm>
            <a:off x="3653720" y="3447133"/>
            <a:ext cx="369164" cy="323297"/>
            <a:chOff x="3678830" y="3370933"/>
            <a:chExt cx="369164" cy="323297"/>
          </a:xfrm>
        </p:grpSpPr>
        <p:sp>
          <p:nvSpPr>
            <p:cNvPr id="11879" name="Google Shape;11879;p6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0" name="Google Shape;11880;p6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1" name="Google Shape;11881;p6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2" name="Google Shape;11882;p6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3" name="Google Shape;11883;p6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4" name="Google Shape;11884;p6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5" name="Google Shape;11885;p6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6" name="Google Shape;11886;p6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7" name="Google Shape;11887;p6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8" name="Google Shape;11888;p6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9" name="Google Shape;11889;p6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90" name="Google Shape;11890;p65"/>
          <p:cNvGrpSpPr/>
          <p:nvPr/>
        </p:nvGrpSpPr>
        <p:grpSpPr>
          <a:xfrm>
            <a:off x="834155" y="3424375"/>
            <a:ext cx="312316" cy="368400"/>
            <a:chOff x="859265" y="3348175"/>
            <a:chExt cx="312316" cy="368400"/>
          </a:xfrm>
        </p:grpSpPr>
        <p:sp>
          <p:nvSpPr>
            <p:cNvPr id="11891" name="Google Shape;11891;p6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2" name="Google Shape;11892;p6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3" name="Google Shape;11893;p6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4" name="Google Shape;11894;p6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5" name="Google Shape;11895;p6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96" name="Google Shape;11896;p65"/>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97" name="Google Shape;11897;p65"/>
          <p:cNvGrpSpPr/>
          <p:nvPr/>
        </p:nvGrpSpPr>
        <p:grpSpPr>
          <a:xfrm>
            <a:off x="2741264" y="3437213"/>
            <a:ext cx="330110" cy="308908"/>
            <a:chOff x="2766264" y="3394042"/>
            <a:chExt cx="294873" cy="275934"/>
          </a:xfrm>
        </p:grpSpPr>
        <p:sp>
          <p:nvSpPr>
            <p:cNvPr id="11898" name="Google Shape;11898;p6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9" name="Google Shape;11899;p6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0" name="Google Shape;11900;p6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1" name="Google Shape;11901;p6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02" name="Google Shape;11902;p65"/>
          <p:cNvGrpSpPr/>
          <p:nvPr/>
        </p:nvGrpSpPr>
        <p:grpSpPr>
          <a:xfrm>
            <a:off x="3189862" y="3435388"/>
            <a:ext cx="346406" cy="347552"/>
            <a:chOff x="3214972" y="3359188"/>
            <a:chExt cx="346406" cy="347552"/>
          </a:xfrm>
        </p:grpSpPr>
        <p:sp>
          <p:nvSpPr>
            <p:cNvPr id="11903" name="Google Shape;11903;p6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4" name="Google Shape;11904;p6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5" name="Google Shape;11905;p6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6" name="Google Shape;11906;p6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7" name="Google Shape;11907;p6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8" name="Google Shape;11908;p6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9" name="Google Shape;11909;p6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0" name="Google Shape;11910;p6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1" name="Google Shape;11911;p6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2" name="Google Shape;11912;p6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3" name="Google Shape;11913;p6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4" name="Google Shape;11914;p6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5" name="Google Shape;11915;p6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6" name="Google Shape;11916;p6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17" name="Google Shape;11917;p65"/>
          <p:cNvGrpSpPr/>
          <p:nvPr/>
        </p:nvGrpSpPr>
        <p:grpSpPr>
          <a:xfrm>
            <a:off x="4604196" y="3485393"/>
            <a:ext cx="367255" cy="244486"/>
            <a:chOff x="4629306" y="3409193"/>
            <a:chExt cx="367255" cy="244486"/>
          </a:xfrm>
        </p:grpSpPr>
        <p:sp>
          <p:nvSpPr>
            <p:cNvPr id="11918" name="Google Shape;11918;p6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9" name="Google Shape;11919;p6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0" name="Google Shape;11920;p6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1" name="Google Shape;11921;p6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2" name="Google Shape;11922;p6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3" name="Google Shape;11923;p6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4" name="Google Shape;11924;p6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5" name="Google Shape;11925;p6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6" name="Google Shape;11926;p6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7" name="Google Shape;11927;p6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28" name="Google Shape;11928;p65"/>
          <p:cNvGrpSpPr/>
          <p:nvPr/>
        </p:nvGrpSpPr>
        <p:grpSpPr>
          <a:xfrm>
            <a:off x="4168380" y="3426284"/>
            <a:ext cx="289939" cy="334661"/>
            <a:chOff x="4193490" y="3350084"/>
            <a:chExt cx="289939" cy="334661"/>
          </a:xfrm>
        </p:grpSpPr>
        <p:sp>
          <p:nvSpPr>
            <p:cNvPr id="11929" name="Google Shape;11929;p6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0" name="Google Shape;11930;p6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1" name="Google Shape;11931;p6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2" name="Google Shape;11932;p6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3" name="Google Shape;11933;p6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4" name="Google Shape;11934;p6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5" name="Google Shape;11935;p6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6" name="Google Shape;11936;p6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7" name="Google Shape;11937;p6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8" name="Google Shape;11938;p6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39" name="Google Shape;11939;p65"/>
          <p:cNvGrpSpPr/>
          <p:nvPr/>
        </p:nvGrpSpPr>
        <p:grpSpPr>
          <a:xfrm>
            <a:off x="6508171" y="3427430"/>
            <a:ext cx="357037" cy="357005"/>
            <a:chOff x="6533281" y="3351230"/>
            <a:chExt cx="357037" cy="357005"/>
          </a:xfrm>
        </p:grpSpPr>
        <p:sp>
          <p:nvSpPr>
            <p:cNvPr id="11940" name="Google Shape;11940;p6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1" name="Google Shape;11941;p6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2" name="Google Shape;11942;p6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43" name="Google Shape;11943;p65"/>
          <p:cNvGrpSpPr/>
          <p:nvPr/>
        </p:nvGrpSpPr>
        <p:grpSpPr>
          <a:xfrm>
            <a:off x="6033331" y="3427430"/>
            <a:ext cx="357387" cy="357005"/>
            <a:chOff x="6058441" y="3351230"/>
            <a:chExt cx="357387" cy="357005"/>
          </a:xfrm>
        </p:grpSpPr>
        <p:sp>
          <p:nvSpPr>
            <p:cNvPr id="11944" name="Google Shape;11944;p6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5" name="Google Shape;11945;p6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46" name="Google Shape;11946;p65"/>
          <p:cNvGrpSpPr/>
          <p:nvPr/>
        </p:nvGrpSpPr>
        <p:grpSpPr>
          <a:xfrm>
            <a:off x="7932373" y="3427048"/>
            <a:ext cx="357387" cy="357387"/>
            <a:chOff x="7957483" y="3350848"/>
            <a:chExt cx="357387" cy="357387"/>
          </a:xfrm>
        </p:grpSpPr>
        <p:sp>
          <p:nvSpPr>
            <p:cNvPr id="11947" name="Google Shape;11947;p6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8" name="Google Shape;11948;p6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9" name="Google Shape;11949;p6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50" name="Google Shape;11950;p65"/>
          <p:cNvGrpSpPr/>
          <p:nvPr/>
        </p:nvGrpSpPr>
        <p:grpSpPr>
          <a:xfrm>
            <a:off x="6982661" y="3427430"/>
            <a:ext cx="357387" cy="357005"/>
            <a:chOff x="7007771" y="3351230"/>
            <a:chExt cx="357387" cy="357005"/>
          </a:xfrm>
        </p:grpSpPr>
        <p:sp>
          <p:nvSpPr>
            <p:cNvPr id="11951" name="Google Shape;11951;p6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2" name="Google Shape;11952;p6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3" name="Google Shape;11953;p6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4" name="Google Shape;11954;p6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5" name="Google Shape;11955;p6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56" name="Google Shape;11956;p65"/>
          <p:cNvGrpSpPr/>
          <p:nvPr/>
        </p:nvGrpSpPr>
        <p:grpSpPr>
          <a:xfrm>
            <a:off x="5083620" y="3427430"/>
            <a:ext cx="357005" cy="357005"/>
            <a:chOff x="5108729" y="3351230"/>
            <a:chExt cx="357005" cy="357005"/>
          </a:xfrm>
        </p:grpSpPr>
        <p:sp>
          <p:nvSpPr>
            <p:cNvPr id="11957" name="Google Shape;11957;p6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8" name="Google Shape;11958;p6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59" name="Google Shape;11959;p65"/>
          <p:cNvGrpSpPr/>
          <p:nvPr/>
        </p:nvGrpSpPr>
        <p:grpSpPr>
          <a:xfrm>
            <a:off x="5558459" y="3427430"/>
            <a:ext cx="357419" cy="357005"/>
            <a:chOff x="5583569" y="3351230"/>
            <a:chExt cx="357419" cy="357005"/>
          </a:xfrm>
        </p:grpSpPr>
        <p:sp>
          <p:nvSpPr>
            <p:cNvPr id="11960" name="Google Shape;11960;p6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1" name="Google Shape;11961;p6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2" name="Google Shape;11962;p65"/>
          <p:cNvGrpSpPr/>
          <p:nvPr/>
        </p:nvGrpSpPr>
        <p:grpSpPr>
          <a:xfrm>
            <a:off x="7457119" y="3427430"/>
            <a:ext cx="357419" cy="357005"/>
            <a:chOff x="7482229" y="3351230"/>
            <a:chExt cx="357419" cy="357005"/>
          </a:xfrm>
        </p:grpSpPr>
        <p:sp>
          <p:nvSpPr>
            <p:cNvPr id="11963" name="Google Shape;11963;p6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4" name="Google Shape;11964;p6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5" name="Google Shape;11965;p6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6" name="Google Shape;11966;p6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7" name="Google Shape;11967;p6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68" name="Google Shape;11968;p65"/>
          <p:cNvGrpSpPr/>
          <p:nvPr/>
        </p:nvGrpSpPr>
        <p:grpSpPr>
          <a:xfrm>
            <a:off x="3739375" y="2966882"/>
            <a:ext cx="222874" cy="345737"/>
            <a:chOff x="3764485" y="2890682"/>
            <a:chExt cx="222874" cy="345737"/>
          </a:xfrm>
        </p:grpSpPr>
        <p:sp>
          <p:nvSpPr>
            <p:cNvPr id="11969" name="Google Shape;11969;p6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0" name="Google Shape;11970;p6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1" name="Google Shape;11971;p6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72" name="Google Shape;11972;p65"/>
          <p:cNvGrpSpPr/>
          <p:nvPr/>
        </p:nvGrpSpPr>
        <p:grpSpPr>
          <a:xfrm>
            <a:off x="2213507" y="2984331"/>
            <a:ext cx="422596" cy="310382"/>
            <a:chOff x="2278533" y="2937377"/>
            <a:chExt cx="346788" cy="254704"/>
          </a:xfrm>
        </p:grpSpPr>
        <p:sp>
          <p:nvSpPr>
            <p:cNvPr id="11973" name="Google Shape;11973;p6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4" name="Google Shape;11974;p6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75" name="Google Shape;11975;p65"/>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76" name="Google Shape;11976;p65"/>
          <p:cNvGrpSpPr/>
          <p:nvPr/>
        </p:nvGrpSpPr>
        <p:grpSpPr>
          <a:xfrm>
            <a:off x="1811527" y="2967710"/>
            <a:ext cx="286152" cy="346438"/>
            <a:chOff x="1836637" y="2891510"/>
            <a:chExt cx="286152" cy="346438"/>
          </a:xfrm>
        </p:grpSpPr>
        <p:sp>
          <p:nvSpPr>
            <p:cNvPr id="11977" name="Google Shape;11977;p6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8" name="Google Shape;11978;p6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9" name="Google Shape;11979;p6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80" name="Google Shape;11980;p65"/>
          <p:cNvGrpSpPr/>
          <p:nvPr/>
        </p:nvGrpSpPr>
        <p:grpSpPr>
          <a:xfrm>
            <a:off x="5560751" y="2982129"/>
            <a:ext cx="379764" cy="337684"/>
            <a:chOff x="5585861" y="2905929"/>
            <a:chExt cx="379764" cy="337684"/>
          </a:xfrm>
        </p:grpSpPr>
        <p:sp>
          <p:nvSpPr>
            <p:cNvPr id="11981" name="Google Shape;11981;p6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2" name="Google Shape;11982;p6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3" name="Google Shape;11983;p6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4" name="Google Shape;11984;p6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85" name="Google Shape;11985;p65"/>
          <p:cNvGrpSpPr/>
          <p:nvPr/>
        </p:nvGrpSpPr>
        <p:grpSpPr>
          <a:xfrm>
            <a:off x="1302566" y="2986680"/>
            <a:ext cx="347934" cy="310024"/>
            <a:chOff x="1327676" y="2910480"/>
            <a:chExt cx="347934" cy="310024"/>
          </a:xfrm>
        </p:grpSpPr>
        <p:sp>
          <p:nvSpPr>
            <p:cNvPr id="11986" name="Google Shape;11986;p6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7" name="Google Shape;11987;p6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8" name="Google Shape;11988;p6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9" name="Google Shape;11989;p6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0" name="Google Shape;11990;p6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991" name="Google Shape;11991;p65"/>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92" name="Google Shape;11992;p65"/>
          <p:cNvGrpSpPr/>
          <p:nvPr/>
        </p:nvGrpSpPr>
        <p:grpSpPr>
          <a:xfrm>
            <a:off x="2728291" y="2945764"/>
            <a:ext cx="382828" cy="358601"/>
            <a:chOff x="2753373" y="2902523"/>
            <a:chExt cx="347552" cy="325557"/>
          </a:xfrm>
        </p:grpSpPr>
        <p:sp>
          <p:nvSpPr>
            <p:cNvPr id="11993" name="Google Shape;11993;p6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4" name="Google Shape;11994;p6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5" name="Google Shape;11995;p6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6" name="Google Shape;11996;p6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7" name="Google Shape;11997;p6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8" name="Google Shape;11998;p6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99" name="Google Shape;11999;p65"/>
          <p:cNvGrpSpPr/>
          <p:nvPr/>
        </p:nvGrpSpPr>
        <p:grpSpPr>
          <a:xfrm>
            <a:off x="823906" y="2979455"/>
            <a:ext cx="356655" cy="335425"/>
            <a:chOff x="849016" y="2903255"/>
            <a:chExt cx="356655" cy="335425"/>
          </a:xfrm>
        </p:grpSpPr>
        <p:sp>
          <p:nvSpPr>
            <p:cNvPr id="12000" name="Google Shape;12000;p6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1" name="Google Shape;12001;p6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2" name="Google Shape;12002;p6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3" name="Google Shape;12003;p6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4" name="Google Shape;12004;p6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5" name="Google Shape;12005;p6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6" name="Google Shape;12006;p6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7" name="Google Shape;12007;p6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8" name="Google Shape;12008;p6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9" name="Google Shape;12009;p6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0" name="Google Shape;12010;p6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11" name="Google Shape;12011;p65"/>
          <p:cNvGrpSpPr/>
          <p:nvPr/>
        </p:nvGrpSpPr>
        <p:grpSpPr>
          <a:xfrm>
            <a:off x="4185823" y="3002977"/>
            <a:ext cx="280072" cy="275520"/>
            <a:chOff x="4210933" y="2926777"/>
            <a:chExt cx="280072" cy="275520"/>
          </a:xfrm>
        </p:grpSpPr>
        <p:sp>
          <p:nvSpPr>
            <p:cNvPr id="12012" name="Google Shape;12012;p6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3" name="Google Shape;12013;p6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4" name="Google Shape;12014;p6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5" name="Google Shape;12015;p6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6" name="Google Shape;12016;p6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7" name="Google Shape;12017;p6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8" name="Google Shape;12018;p6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9" name="Google Shape;12019;p6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0" name="Google Shape;12020;p6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1" name="Google Shape;12021;p6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2" name="Google Shape;12022;p6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3" name="Google Shape;12023;p6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4" name="Google Shape;12024;p6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25" name="Google Shape;12025;p65"/>
          <p:cNvGrpSpPr/>
          <p:nvPr/>
        </p:nvGrpSpPr>
        <p:grpSpPr>
          <a:xfrm>
            <a:off x="4642106" y="2991582"/>
            <a:ext cx="320273" cy="318395"/>
            <a:chOff x="4667216" y="2915382"/>
            <a:chExt cx="320273" cy="318395"/>
          </a:xfrm>
        </p:grpSpPr>
        <p:sp>
          <p:nvSpPr>
            <p:cNvPr id="12026" name="Google Shape;12026;p6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7" name="Google Shape;12027;p6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8" name="Google Shape;12028;p6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9" name="Google Shape;12029;p6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30" name="Google Shape;12030;p65"/>
          <p:cNvGrpSpPr/>
          <p:nvPr/>
        </p:nvGrpSpPr>
        <p:grpSpPr>
          <a:xfrm>
            <a:off x="5145370" y="3010839"/>
            <a:ext cx="261929" cy="280550"/>
            <a:chOff x="5170480" y="2934639"/>
            <a:chExt cx="261929" cy="280550"/>
          </a:xfrm>
        </p:grpSpPr>
        <p:sp>
          <p:nvSpPr>
            <p:cNvPr id="12031" name="Google Shape;12031;p6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2" name="Google Shape;12032;p6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3" name="Google Shape;12033;p6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4" name="Google Shape;12034;p6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5" name="Google Shape;12035;p6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6" name="Google Shape;12036;p6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7" name="Google Shape;12037;p6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38" name="Google Shape;12038;p65"/>
          <p:cNvGrpSpPr/>
          <p:nvPr/>
        </p:nvGrpSpPr>
        <p:grpSpPr>
          <a:xfrm>
            <a:off x="6044313" y="2968091"/>
            <a:ext cx="362321" cy="364231"/>
            <a:chOff x="6069423" y="2891892"/>
            <a:chExt cx="362321" cy="364231"/>
          </a:xfrm>
        </p:grpSpPr>
        <p:sp>
          <p:nvSpPr>
            <p:cNvPr id="12039" name="Google Shape;12039;p6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0" name="Google Shape;12040;p6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1" name="Google Shape;12041;p6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2" name="Google Shape;12042;p6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3" name="Google Shape;12043;p6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4" name="Google Shape;12044;p6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45" name="Google Shape;12045;p65"/>
          <p:cNvGrpSpPr/>
          <p:nvPr/>
        </p:nvGrpSpPr>
        <p:grpSpPr>
          <a:xfrm>
            <a:off x="6546845" y="2995370"/>
            <a:ext cx="308878" cy="311170"/>
            <a:chOff x="6571955" y="2919170"/>
            <a:chExt cx="308878" cy="311170"/>
          </a:xfrm>
        </p:grpSpPr>
        <p:sp>
          <p:nvSpPr>
            <p:cNvPr id="12046" name="Google Shape;12046;p6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7" name="Google Shape;12047;p6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8" name="Google Shape;12048;p6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9" name="Google Shape;12049;p6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0" name="Google Shape;12050;p6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1" name="Google Shape;12051;p6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2" name="Google Shape;12052;p6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3" name="Google Shape;12053;p6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4" name="Google Shape;12054;p6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5" name="Google Shape;12055;p6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56" name="Google Shape;12056;p65"/>
          <p:cNvGrpSpPr/>
          <p:nvPr/>
        </p:nvGrpSpPr>
        <p:grpSpPr>
          <a:xfrm>
            <a:off x="7474944" y="3010935"/>
            <a:ext cx="350576" cy="280454"/>
            <a:chOff x="7500054" y="2934735"/>
            <a:chExt cx="350576" cy="280454"/>
          </a:xfrm>
        </p:grpSpPr>
        <p:sp>
          <p:nvSpPr>
            <p:cNvPr id="12057" name="Google Shape;12057;p6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8" name="Google Shape;12058;p6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9" name="Google Shape;12059;p6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0" name="Google Shape;12060;p6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1" name="Google Shape;12061;p6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2" name="Google Shape;12062;p6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3" name="Google Shape;12063;p6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4" name="Google Shape;12064;p6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65" name="Google Shape;12065;p65"/>
          <p:cNvGrpSpPr/>
          <p:nvPr/>
        </p:nvGrpSpPr>
        <p:grpSpPr>
          <a:xfrm>
            <a:off x="6987570" y="2950862"/>
            <a:ext cx="332012" cy="355454"/>
            <a:chOff x="7055134" y="2919170"/>
            <a:chExt cx="290321" cy="310820"/>
          </a:xfrm>
        </p:grpSpPr>
        <p:sp>
          <p:nvSpPr>
            <p:cNvPr id="12066" name="Google Shape;12066;p6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7" name="Google Shape;12067;p6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8" name="Google Shape;12068;p6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9" name="Google Shape;12069;p6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0" name="Google Shape;12070;p6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1" name="Google Shape;12071;p6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2" name="Google Shape;12072;p6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3" name="Google Shape;12073;p6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4" name="Google Shape;12074;p6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5" name="Google Shape;12075;p6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6" name="Google Shape;12076;p6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7" name="Google Shape;12077;p6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8" name="Google Shape;12078;p6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9" name="Google Shape;12079;p6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80" name="Google Shape;12080;p65"/>
          <p:cNvGrpSpPr/>
          <p:nvPr/>
        </p:nvGrpSpPr>
        <p:grpSpPr>
          <a:xfrm>
            <a:off x="7960033" y="2976813"/>
            <a:ext cx="330109" cy="347552"/>
            <a:chOff x="7985143" y="2900613"/>
            <a:chExt cx="330109" cy="347552"/>
          </a:xfrm>
        </p:grpSpPr>
        <p:sp>
          <p:nvSpPr>
            <p:cNvPr id="12081" name="Google Shape;12081;p6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2" name="Google Shape;12082;p6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3" name="Google Shape;12083;p6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4" name="Google Shape;12084;p6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5" name="Google Shape;12085;p6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6" name="Google Shape;12086;p6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7" name="Google Shape;12087;p6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8" name="Google Shape;12088;p6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89" name="Google Shape;12089;p65"/>
          <p:cNvGrpSpPr/>
          <p:nvPr/>
        </p:nvGrpSpPr>
        <p:grpSpPr>
          <a:xfrm>
            <a:off x="7965731" y="2511426"/>
            <a:ext cx="354363" cy="353631"/>
            <a:chOff x="7990840" y="2435226"/>
            <a:chExt cx="354363" cy="353631"/>
          </a:xfrm>
        </p:grpSpPr>
        <p:sp>
          <p:nvSpPr>
            <p:cNvPr id="12090" name="Google Shape;12090;p6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1" name="Google Shape;12091;p6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2" name="Google Shape;12092;p6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93" name="Google Shape;12093;p65"/>
          <p:cNvGrpSpPr/>
          <p:nvPr/>
        </p:nvGrpSpPr>
        <p:grpSpPr>
          <a:xfrm>
            <a:off x="1792207" y="2556530"/>
            <a:ext cx="350958" cy="263043"/>
            <a:chOff x="1817317" y="2480330"/>
            <a:chExt cx="350958" cy="263043"/>
          </a:xfrm>
        </p:grpSpPr>
        <p:sp>
          <p:nvSpPr>
            <p:cNvPr id="12094" name="Google Shape;12094;p6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5" name="Google Shape;12095;p6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6" name="Google Shape;12096;p6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7" name="Google Shape;12097;p6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8" name="Google Shape;12098;p6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99" name="Google Shape;12099;p65"/>
          <p:cNvGrpSpPr/>
          <p:nvPr/>
        </p:nvGrpSpPr>
        <p:grpSpPr>
          <a:xfrm>
            <a:off x="1316617" y="2559549"/>
            <a:ext cx="419913" cy="308109"/>
            <a:chOff x="1341727" y="2483349"/>
            <a:chExt cx="419913" cy="308109"/>
          </a:xfrm>
        </p:grpSpPr>
        <p:sp>
          <p:nvSpPr>
            <p:cNvPr id="12100" name="Google Shape;12100;p6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1" name="Google Shape;12101;p6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2" name="Google Shape;12102;p6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03" name="Google Shape;12103;p65"/>
          <p:cNvGrpSpPr/>
          <p:nvPr/>
        </p:nvGrpSpPr>
        <p:grpSpPr>
          <a:xfrm>
            <a:off x="829222" y="2523936"/>
            <a:ext cx="376358" cy="330109"/>
            <a:chOff x="854332" y="2447736"/>
            <a:chExt cx="376358" cy="330109"/>
          </a:xfrm>
        </p:grpSpPr>
        <p:sp>
          <p:nvSpPr>
            <p:cNvPr id="12104" name="Google Shape;12104;p6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5" name="Google Shape;12105;p6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6" name="Google Shape;12106;p6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7" name="Google Shape;12107;p6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8" name="Google Shape;12108;p6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9" name="Google Shape;12109;p6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0" name="Google Shape;12110;p6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1" name="Google Shape;12111;p6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12" name="Google Shape;12112;p65"/>
          <p:cNvGrpSpPr/>
          <p:nvPr/>
        </p:nvGrpSpPr>
        <p:grpSpPr>
          <a:xfrm>
            <a:off x="4181653" y="2527151"/>
            <a:ext cx="322151" cy="322374"/>
            <a:chOff x="4206763" y="2450951"/>
            <a:chExt cx="322151" cy="322374"/>
          </a:xfrm>
        </p:grpSpPr>
        <p:sp>
          <p:nvSpPr>
            <p:cNvPr id="12113" name="Google Shape;12113;p6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4" name="Google Shape;12114;p6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15" name="Google Shape;12115;p65"/>
          <p:cNvGrpSpPr/>
          <p:nvPr/>
        </p:nvGrpSpPr>
        <p:grpSpPr>
          <a:xfrm>
            <a:off x="7491236" y="2526259"/>
            <a:ext cx="327976" cy="324316"/>
            <a:chOff x="7528096" y="2450059"/>
            <a:chExt cx="327976" cy="324316"/>
          </a:xfrm>
        </p:grpSpPr>
        <p:sp>
          <p:nvSpPr>
            <p:cNvPr id="12116" name="Google Shape;12116;p6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7" name="Google Shape;12117;p6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8" name="Google Shape;12118;p6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9" name="Google Shape;12119;p6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0" name="Google Shape;12120;p6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21" name="Google Shape;12121;p65"/>
          <p:cNvGrpSpPr/>
          <p:nvPr/>
        </p:nvGrpSpPr>
        <p:grpSpPr>
          <a:xfrm>
            <a:off x="7052019" y="2588742"/>
            <a:ext cx="282364" cy="198619"/>
            <a:chOff x="7077129" y="2512542"/>
            <a:chExt cx="282364" cy="198619"/>
          </a:xfrm>
        </p:grpSpPr>
        <p:sp>
          <p:nvSpPr>
            <p:cNvPr id="12122" name="Google Shape;12122;p6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3" name="Google Shape;12123;p6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4" name="Google Shape;12124;p6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5" name="Google Shape;12125;p6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6" name="Google Shape;12126;p6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7" name="Google Shape;12127;p6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28" name="Google Shape;12128;p65"/>
          <p:cNvGrpSpPr/>
          <p:nvPr/>
        </p:nvGrpSpPr>
        <p:grpSpPr>
          <a:xfrm>
            <a:off x="3700351" y="2520912"/>
            <a:ext cx="334279" cy="334661"/>
            <a:chOff x="3725461" y="2444712"/>
            <a:chExt cx="334279" cy="334661"/>
          </a:xfrm>
        </p:grpSpPr>
        <p:sp>
          <p:nvSpPr>
            <p:cNvPr id="12129" name="Google Shape;12129;p6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0" name="Google Shape;12130;p6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1" name="Google Shape;12131;p6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2" name="Google Shape;12132;p6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3" name="Google Shape;12133;p6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4" name="Google Shape;12134;p6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5" name="Google Shape;12135;p6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36" name="Google Shape;12136;p65"/>
          <p:cNvGrpSpPr/>
          <p:nvPr/>
        </p:nvGrpSpPr>
        <p:grpSpPr>
          <a:xfrm>
            <a:off x="6552128" y="2533421"/>
            <a:ext cx="332019" cy="310788"/>
            <a:chOff x="6577238" y="2457221"/>
            <a:chExt cx="332019" cy="310788"/>
          </a:xfrm>
        </p:grpSpPr>
        <p:sp>
          <p:nvSpPr>
            <p:cNvPr id="12137" name="Google Shape;12137;p6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8" name="Google Shape;12138;p6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9" name="Google Shape;12139;p6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0" name="Google Shape;12140;p6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1" name="Google Shape;12141;p6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2" name="Google Shape;12142;p6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43" name="Google Shape;12143;p65"/>
          <p:cNvGrpSpPr/>
          <p:nvPr/>
        </p:nvGrpSpPr>
        <p:grpSpPr>
          <a:xfrm>
            <a:off x="2793451" y="2515978"/>
            <a:ext cx="247892" cy="346024"/>
            <a:chOff x="2818561" y="2439778"/>
            <a:chExt cx="247892" cy="346024"/>
          </a:xfrm>
        </p:grpSpPr>
        <p:sp>
          <p:nvSpPr>
            <p:cNvPr id="12144" name="Google Shape;12144;p6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5" name="Google Shape;12145;p6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6" name="Google Shape;12146;p6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7" name="Google Shape;12147;p6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8" name="Google Shape;12148;p6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9" name="Google Shape;12149;p6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0" name="Google Shape;12150;p6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1" name="Google Shape;12151;p6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2" name="Google Shape;12152;p6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3" name="Google Shape;12153;p6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4" name="Google Shape;12154;p6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5" name="Google Shape;12155;p6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56" name="Google Shape;12156;p65"/>
          <p:cNvGrpSpPr/>
          <p:nvPr/>
        </p:nvGrpSpPr>
        <p:grpSpPr>
          <a:xfrm>
            <a:off x="3182668" y="2550832"/>
            <a:ext cx="419933" cy="275170"/>
            <a:chOff x="3207778" y="2474632"/>
            <a:chExt cx="419933" cy="275170"/>
          </a:xfrm>
        </p:grpSpPr>
        <p:sp>
          <p:nvSpPr>
            <p:cNvPr id="12157" name="Google Shape;12157;p6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8" name="Google Shape;12158;p6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9" name="Google Shape;12159;p6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0" name="Google Shape;12160;p6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1" name="Google Shape;12161;p6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2" name="Google Shape;12162;p6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3" name="Google Shape;12163;p6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4" name="Google Shape;12164;p6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5" name="Google Shape;12165;p6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6" name="Google Shape;12166;p6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7" name="Google Shape;12167;p6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8" name="Google Shape;12168;p6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9" name="Google Shape;12169;p6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0" name="Google Shape;12170;p6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71" name="Google Shape;12171;p65"/>
          <p:cNvGrpSpPr/>
          <p:nvPr/>
        </p:nvGrpSpPr>
        <p:grpSpPr>
          <a:xfrm>
            <a:off x="6074265" y="2532275"/>
            <a:ext cx="337684" cy="314194"/>
            <a:chOff x="6099375" y="2456075"/>
            <a:chExt cx="337684" cy="314194"/>
          </a:xfrm>
        </p:grpSpPr>
        <p:sp>
          <p:nvSpPr>
            <p:cNvPr id="12172" name="Google Shape;12172;p6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3" name="Google Shape;12173;p6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74" name="Google Shape;12174;p65"/>
          <p:cNvGrpSpPr/>
          <p:nvPr/>
        </p:nvGrpSpPr>
        <p:grpSpPr>
          <a:xfrm>
            <a:off x="2287513" y="2544784"/>
            <a:ext cx="312698" cy="286534"/>
            <a:chOff x="2312623" y="2468584"/>
            <a:chExt cx="312698" cy="286534"/>
          </a:xfrm>
        </p:grpSpPr>
        <p:sp>
          <p:nvSpPr>
            <p:cNvPr id="12175" name="Google Shape;12175;p6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6" name="Google Shape;12176;p6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7" name="Google Shape;12177;p6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78" name="Google Shape;12178;p65"/>
          <p:cNvGrpSpPr/>
          <p:nvPr/>
        </p:nvGrpSpPr>
        <p:grpSpPr>
          <a:xfrm>
            <a:off x="5593695" y="2517124"/>
            <a:ext cx="345292" cy="342618"/>
            <a:chOff x="5618805" y="2440924"/>
            <a:chExt cx="345292" cy="342618"/>
          </a:xfrm>
        </p:grpSpPr>
        <p:sp>
          <p:nvSpPr>
            <p:cNvPr id="12179" name="Google Shape;12179;p6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0" name="Google Shape;12180;p6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1" name="Google Shape;12181;p6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2" name="Google Shape;12182;p6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3" name="Google Shape;12183;p6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84" name="Google Shape;12184;p65"/>
          <p:cNvGrpSpPr/>
          <p:nvPr/>
        </p:nvGrpSpPr>
        <p:grpSpPr>
          <a:xfrm>
            <a:off x="4628069" y="2522790"/>
            <a:ext cx="377886" cy="331255"/>
            <a:chOff x="4653179" y="2446590"/>
            <a:chExt cx="377886" cy="331255"/>
          </a:xfrm>
        </p:grpSpPr>
        <p:sp>
          <p:nvSpPr>
            <p:cNvPr id="12185" name="Google Shape;12185;p6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6" name="Google Shape;12186;p6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7" name="Google Shape;12187;p6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8" name="Google Shape;12188;p6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89" name="Google Shape;12189;p65"/>
          <p:cNvGrpSpPr/>
          <p:nvPr/>
        </p:nvGrpSpPr>
        <p:grpSpPr>
          <a:xfrm>
            <a:off x="5159407" y="2535681"/>
            <a:ext cx="252062" cy="305122"/>
            <a:chOff x="5184517" y="2459481"/>
            <a:chExt cx="252062" cy="305122"/>
          </a:xfrm>
        </p:grpSpPr>
        <p:sp>
          <p:nvSpPr>
            <p:cNvPr id="12190" name="Google Shape;12190;p6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1" name="Google Shape;12191;p6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2" name="Google Shape;12192;p6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3" name="Google Shape;12193;p6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4" name="Google Shape;12194;p6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5" name="Google Shape;12195;p6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196" name="Google Shape;12196;p65"/>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197" name="Google Shape;12197;p65"/>
          <p:cNvGrpSpPr/>
          <p:nvPr/>
        </p:nvGrpSpPr>
        <p:grpSpPr>
          <a:xfrm>
            <a:off x="6130349" y="2045308"/>
            <a:ext cx="249770" cy="363849"/>
            <a:chOff x="6155459" y="1969108"/>
            <a:chExt cx="249770" cy="363849"/>
          </a:xfrm>
        </p:grpSpPr>
        <p:sp>
          <p:nvSpPr>
            <p:cNvPr id="12198" name="Google Shape;12198;p6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9" name="Google Shape;12199;p6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0" name="Google Shape;12200;p6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1" name="Google Shape;12201;p6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2" name="Google Shape;12202;p6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3" name="Google Shape;12203;p6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4" name="Google Shape;12204;p6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5" name="Google Shape;12205;p6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6" name="Google Shape;12206;p6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07" name="Google Shape;12207;p65"/>
          <p:cNvGrpSpPr/>
          <p:nvPr/>
        </p:nvGrpSpPr>
        <p:grpSpPr>
          <a:xfrm>
            <a:off x="2254919" y="2046804"/>
            <a:ext cx="353631" cy="354395"/>
            <a:chOff x="2280029" y="1970604"/>
            <a:chExt cx="353631" cy="354395"/>
          </a:xfrm>
        </p:grpSpPr>
        <p:sp>
          <p:nvSpPr>
            <p:cNvPr id="12208" name="Google Shape;12208;p6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9" name="Google Shape;12209;p6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0" name="Google Shape;12210;p6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1" name="Google Shape;12211;p6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12" name="Google Shape;12212;p65"/>
          <p:cNvGrpSpPr/>
          <p:nvPr/>
        </p:nvGrpSpPr>
        <p:grpSpPr>
          <a:xfrm>
            <a:off x="8039990" y="2076374"/>
            <a:ext cx="255086" cy="301685"/>
            <a:chOff x="8065100" y="2000174"/>
            <a:chExt cx="255086" cy="301685"/>
          </a:xfrm>
        </p:grpSpPr>
        <p:sp>
          <p:nvSpPr>
            <p:cNvPr id="12213" name="Google Shape;12213;p6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4" name="Google Shape;12214;p6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5" name="Google Shape;12215;p6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6" name="Google Shape;12216;p6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17" name="Google Shape;12217;p65"/>
          <p:cNvGrpSpPr/>
          <p:nvPr/>
        </p:nvGrpSpPr>
        <p:grpSpPr>
          <a:xfrm>
            <a:off x="6608595" y="2045308"/>
            <a:ext cx="249420" cy="363849"/>
            <a:chOff x="6633705" y="1969108"/>
            <a:chExt cx="249420" cy="363849"/>
          </a:xfrm>
        </p:grpSpPr>
        <p:sp>
          <p:nvSpPr>
            <p:cNvPr id="12218" name="Google Shape;12218;p6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9" name="Google Shape;12219;p6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0" name="Google Shape;12220;p6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1" name="Google Shape;12221;p6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2" name="Google Shape;12222;p6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3" name="Google Shape;12223;p6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4" name="Google Shape;12224;p6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5" name="Google Shape;12225;p6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26" name="Google Shape;12226;p65"/>
          <p:cNvGrpSpPr/>
          <p:nvPr/>
        </p:nvGrpSpPr>
        <p:grpSpPr>
          <a:xfrm>
            <a:off x="5185921" y="2045308"/>
            <a:ext cx="226661" cy="363467"/>
            <a:chOff x="5211031" y="1969108"/>
            <a:chExt cx="226661" cy="363467"/>
          </a:xfrm>
        </p:grpSpPr>
        <p:sp>
          <p:nvSpPr>
            <p:cNvPr id="12227" name="Google Shape;12227;p6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8" name="Google Shape;12228;p6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29" name="Google Shape;12229;p65"/>
          <p:cNvGrpSpPr/>
          <p:nvPr/>
        </p:nvGrpSpPr>
        <p:grpSpPr>
          <a:xfrm>
            <a:off x="3687842" y="2046804"/>
            <a:ext cx="354363" cy="354395"/>
            <a:chOff x="3712952" y="1970604"/>
            <a:chExt cx="354363" cy="354395"/>
          </a:xfrm>
        </p:grpSpPr>
        <p:sp>
          <p:nvSpPr>
            <p:cNvPr id="12230" name="Google Shape;12230;p6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1" name="Google Shape;12231;p6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2" name="Google Shape;12232;p6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3" name="Google Shape;12233;p6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4" name="Google Shape;12234;p6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5" name="Google Shape;12235;p6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6" name="Google Shape;12236;p6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7" name="Google Shape;12237;p6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8" name="Google Shape;12238;p6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39" name="Google Shape;12239;p65"/>
          <p:cNvGrpSpPr/>
          <p:nvPr/>
        </p:nvGrpSpPr>
        <p:grpSpPr>
          <a:xfrm>
            <a:off x="3210329" y="2046804"/>
            <a:ext cx="354363" cy="354745"/>
            <a:chOff x="3235438" y="1970604"/>
            <a:chExt cx="354363" cy="354745"/>
          </a:xfrm>
        </p:grpSpPr>
        <p:sp>
          <p:nvSpPr>
            <p:cNvPr id="12240" name="Google Shape;12240;p6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1" name="Google Shape;12241;p6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2" name="Google Shape;12242;p6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3" name="Google Shape;12243;p6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4" name="Google Shape;12244;p6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5" name="Google Shape;12245;p6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6" name="Google Shape;12246;p6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7" name="Google Shape;12247;p6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8" name="Google Shape;12248;p6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9" name="Google Shape;12249;p6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0" name="Google Shape;12250;p6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1" name="Google Shape;12251;p6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2" name="Google Shape;12252;p6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53" name="Google Shape;12253;p65"/>
          <p:cNvGrpSpPr/>
          <p:nvPr/>
        </p:nvGrpSpPr>
        <p:grpSpPr>
          <a:xfrm>
            <a:off x="1304475" y="2066125"/>
            <a:ext cx="341472" cy="335074"/>
            <a:chOff x="1329585" y="1989925"/>
            <a:chExt cx="341472" cy="335074"/>
          </a:xfrm>
        </p:grpSpPr>
        <p:sp>
          <p:nvSpPr>
            <p:cNvPr id="12254" name="Google Shape;12254;p6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5" name="Google Shape;12255;p6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6" name="Google Shape;12256;p6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57" name="Google Shape;12257;p65"/>
          <p:cNvGrpSpPr/>
          <p:nvPr/>
        </p:nvGrpSpPr>
        <p:grpSpPr>
          <a:xfrm>
            <a:off x="5566761" y="2066106"/>
            <a:ext cx="416649" cy="325597"/>
            <a:chOff x="5626763" y="2013829"/>
            <a:chExt cx="351722" cy="274788"/>
          </a:xfrm>
        </p:grpSpPr>
        <p:sp>
          <p:nvSpPr>
            <p:cNvPr id="12258" name="Google Shape;12258;p6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9" name="Google Shape;12259;p6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0" name="Google Shape;12260;p6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1" name="Google Shape;12261;p6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2" name="Google Shape;12262;p6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3" name="Google Shape;12263;p6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4" name="Google Shape;12264;p6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5" name="Google Shape;12265;p6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6" name="Google Shape;12266;p6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7" name="Google Shape;12267;p6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68" name="Google Shape;12268;p65"/>
          <p:cNvGrpSpPr/>
          <p:nvPr/>
        </p:nvGrpSpPr>
        <p:grpSpPr>
          <a:xfrm>
            <a:off x="7551495" y="2060077"/>
            <a:ext cx="276698" cy="333133"/>
            <a:chOff x="7576605" y="1983877"/>
            <a:chExt cx="276698" cy="333133"/>
          </a:xfrm>
        </p:grpSpPr>
        <p:sp>
          <p:nvSpPr>
            <p:cNvPr id="12269" name="Google Shape;12269;p6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0" name="Google Shape;12270;p6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71" name="Google Shape;12271;p65"/>
          <p:cNvGrpSpPr/>
          <p:nvPr/>
        </p:nvGrpSpPr>
        <p:grpSpPr>
          <a:xfrm>
            <a:off x="828458" y="2051738"/>
            <a:ext cx="337334" cy="353599"/>
            <a:chOff x="853568" y="1975538"/>
            <a:chExt cx="337334" cy="353599"/>
          </a:xfrm>
        </p:grpSpPr>
        <p:sp>
          <p:nvSpPr>
            <p:cNvPr id="12272" name="Google Shape;12272;p6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3" name="Google Shape;12273;p6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4" name="Google Shape;12274;p6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5" name="Google Shape;12275;p6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76" name="Google Shape;12276;p65"/>
          <p:cNvGrpSpPr/>
          <p:nvPr/>
        </p:nvGrpSpPr>
        <p:grpSpPr>
          <a:xfrm>
            <a:off x="2733192" y="2085828"/>
            <a:ext cx="327085" cy="277080"/>
            <a:chOff x="2770052" y="2009628"/>
            <a:chExt cx="327085" cy="277080"/>
          </a:xfrm>
        </p:grpSpPr>
        <p:sp>
          <p:nvSpPr>
            <p:cNvPr id="12277" name="Google Shape;12277;p6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8" name="Google Shape;12278;p6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79" name="Google Shape;12279;p65"/>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280" name="Google Shape;12280;p65"/>
          <p:cNvGrpSpPr/>
          <p:nvPr/>
        </p:nvGrpSpPr>
        <p:grpSpPr>
          <a:xfrm>
            <a:off x="4170289" y="2046804"/>
            <a:ext cx="344878" cy="343573"/>
            <a:chOff x="4195399" y="1970604"/>
            <a:chExt cx="344878" cy="343573"/>
          </a:xfrm>
        </p:grpSpPr>
        <p:sp>
          <p:nvSpPr>
            <p:cNvPr id="12281" name="Google Shape;12281;p6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2" name="Google Shape;12282;p6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3" name="Google Shape;12283;p6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4" name="Google Shape;12284;p6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85" name="Google Shape;12285;p65"/>
          <p:cNvGrpSpPr/>
          <p:nvPr/>
        </p:nvGrpSpPr>
        <p:grpSpPr>
          <a:xfrm>
            <a:off x="4649681" y="2053647"/>
            <a:ext cx="344528" cy="344114"/>
            <a:chOff x="4674791" y="1977447"/>
            <a:chExt cx="344528" cy="344114"/>
          </a:xfrm>
        </p:grpSpPr>
        <p:sp>
          <p:nvSpPr>
            <p:cNvPr id="12286" name="Google Shape;12286;p6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7" name="Google Shape;12287;p6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8" name="Google Shape;12288;p6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9" name="Google Shape;12289;p6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0" name="Google Shape;12290;p6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1" name="Google Shape;12291;p6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2" name="Google Shape;12292;p6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3" name="Google Shape;12293;p6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4" name="Google Shape;12294;p6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5" name="Google Shape;12295;p6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6" name="Google Shape;12296;p6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7" name="Google Shape;12297;p6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8" name="Google Shape;12298;p6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9" name="Google Shape;12299;p6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0" name="Google Shape;12300;p6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1" name="Google Shape;12301;p6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2" name="Google Shape;12302;p6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3" name="Google Shape;12303;p6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4" name="Google Shape;12304;p6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5" name="Google Shape;12305;p6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6" name="Google Shape;12306;p6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7" name="Google Shape;12307;p6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8" name="Google Shape;12308;p6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9" name="Google Shape;12309;p6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0" name="Google Shape;12310;p6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1" name="Google Shape;12311;p6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2" name="Google Shape;12312;p65"/>
          <p:cNvGrpSpPr/>
          <p:nvPr/>
        </p:nvGrpSpPr>
        <p:grpSpPr>
          <a:xfrm>
            <a:off x="6058700" y="1623497"/>
            <a:ext cx="382819" cy="310788"/>
            <a:chOff x="6083810" y="1547297"/>
            <a:chExt cx="382819" cy="310788"/>
          </a:xfrm>
        </p:grpSpPr>
        <p:sp>
          <p:nvSpPr>
            <p:cNvPr id="12313" name="Google Shape;12313;p6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4" name="Google Shape;12314;p6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5" name="Google Shape;12315;p6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6" name="Google Shape;12316;p6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7" name="Google Shape;12317;p6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8" name="Google Shape;12318;p6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9" name="Google Shape;12319;p6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0" name="Google Shape;12320;p6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1" name="Google Shape;12321;p6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2" name="Google Shape;12322;p6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3" name="Google Shape;12323;p6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4" name="Google Shape;12324;p6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5" name="Google Shape;12325;p6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6" name="Google Shape;12326;p6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7" name="Google Shape;12327;p6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8" name="Google Shape;12328;p6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9" name="Google Shape;12329;p6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0" name="Google Shape;12330;p6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1" name="Google Shape;12331;p65"/>
          <p:cNvGrpSpPr/>
          <p:nvPr/>
        </p:nvGrpSpPr>
        <p:grpSpPr>
          <a:xfrm>
            <a:off x="6533190" y="1614393"/>
            <a:ext cx="382788" cy="328613"/>
            <a:chOff x="6558300" y="1538193"/>
            <a:chExt cx="382788" cy="328613"/>
          </a:xfrm>
        </p:grpSpPr>
        <p:sp>
          <p:nvSpPr>
            <p:cNvPr id="12332" name="Google Shape;12332;p6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3" name="Google Shape;12333;p6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4" name="Google Shape;12334;p65"/>
          <p:cNvGrpSpPr/>
          <p:nvPr/>
        </p:nvGrpSpPr>
        <p:grpSpPr>
          <a:xfrm>
            <a:off x="5168892" y="1587497"/>
            <a:ext cx="259605" cy="346024"/>
            <a:chOff x="5194002" y="1511297"/>
            <a:chExt cx="259605" cy="346024"/>
          </a:xfrm>
        </p:grpSpPr>
        <p:sp>
          <p:nvSpPr>
            <p:cNvPr id="12335" name="Google Shape;12335;p6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6" name="Google Shape;12336;p6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7" name="Google Shape;12337;p6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8" name="Google Shape;12338;p6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9" name="Google Shape;12339;p65"/>
          <p:cNvGrpSpPr/>
          <p:nvPr/>
        </p:nvGrpSpPr>
        <p:grpSpPr>
          <a:xfrm>
            <a:off x="1369631" y="1588261"/>
            <a:ext cx="252444" cy="351722"/>
            <a:chOff x="1394741" y="1512061"/>
            <a:chExt cx="252444" cy="351722"/>
          </a:xfrm>
        </p:grpSpPr>
        <p:sp>
          <p:nvSpPr>
            <p:cNvPr id="12340" name="Google Shape;12340;p6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1" name="Google Shape;12341;p6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2" name="Google Shape;12342;p6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3" name="Google Shape;12343;p6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4" name="Google Shape;12344;p6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5" name="Google Shape;12345;p6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6" name="Google Shape;12346;p6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7" name="Google Shape;12347;p6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8" name="Google Shape;12348;p6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9" name="Google Shape;12349;p6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0" name="Google Shape;12350;p6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1" name="Google Shape;12351;p6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2" name="Google Shape;12352;p6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3" name="Google Shape;12353;p6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4" name="Google Shape;12354;p6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5" name="Google Shape;12355;p6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6" name="Google Shape;12356;p6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57" name="Google Shape;12357;p65"/>
          <p:cNvGrpSpPr/>
          <p:nvPr/>
        </p:nvGrpSpPr>
        <p:grpSpPr>
          <a:xfrm>
            <a:off x="829986" y="1580685"/>
            <a:ext cx="380910" cy="339594"/>
            <a:chOff x="855096" y="1504485"/>
            <a:chExt cx="380910" cy="339594"/>
          </a:xfrm>
        </p:grpSpPr>
        <p:sp>
          <p:nvSpPr>
            <p:cNvPr id="12358" name="Google Shape;12358;p6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9" name="Google Shape;12359;p6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0" name="Google Shape;12360;p6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1" name="Google Shape;12361;p6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2" name="Google Shape;12362;p6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63" name="Google Shape;12363;p65"/>
          <p:cNvGrpSpPr/>
          <p:nvPr/>
        </p:nvGrpSpPr>
        <p:grpSpPr>
          <a:xfrm>
            <a:off x="1794466" y="1587879"/>
            <a:ext cx="352103" cy="352103"/>
            <a:chOff x="1819576" y="1511679"/>
            <a:chExt cx="352103" cy="352103"/>
          </a:xfrm>
        </p:grpSpPr>
        <p:sp>
          <p:nvSpPr>
            <p:cNvPr id="12364" name="Google Shape;12364;p6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5" name="Google Shape;12365;p6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6" name="Google Shape;12366;p6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7" name="Google Shape;12367;p6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68" name="Google Shape;12368;p65"/>
          <p:cNvGrpSpPr/>
          <p:nvPr/>
        </p:nvGrpSpPr>
        <p:grpSpPr>
          <a:xfrm>
            <a:off x="5595987" y="1576961"/>
            <a:ext cx="371424" cy="355446"/>
            <a:chOff x="5621097" y="1500761"/>
            <a:chExt cx="371424" cy="355446"/>
          </a:xfrm>
        </p:grpSpPr>
        <p:sp>
          <p:nvSpPr>
            <p:cNvPr id="12369" name="Google Shape;12369;p6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0" name="Google Shape;12370;p6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71" name="Google Shape;12371;p65"/>
          <p:cNvGrpSpPr/>
          <p:nvPr/>
        </p:nvGrpSpPr>
        <p:grpSpPr>
          <a:xfrm>
            <a:off x="4645129" y="1617799"/>
            <a:ext cx="359679" cy="321833"/>
            <a:chOff x="4670239" y="1541599"/>
            <a:chExt cx="359679" cy="321833"/>
          </a:xfrm>
        </p:grpSpPr>
        <p:sp>
          <p:nvSpPr>
            <p:cNvPr id="12372" name="Google Shape;12372;p6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3" name="Google Shape;12373;p6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4" name="Google Shape;12374;p6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5" name="Google Shape;12375;p6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6" name="Google Shape;12376;p6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77" name="Google Shape;12377;p65"/>
          <p:cNvGrpSpPr/>
          <p:nvPr/>
        </p:nvGrpSpPr>
        <p:grpSpPr>
          <a:xfrm>
            <a:off x="4187319" y="1578585"/>
            <a:ext cx="321037" cy="353822"/>
            <a:chOff x="4212429" y="1502385"/>
            <a:chExt cx="321037" cy="353822"/>
          </a:xfrm>
        </p:grpSpPr>
        <p:sp>
          <p:nvSpPr>
            <p:cNvPr id="12378" name="Google Shape;12378;p6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9" name="Google Shape;12379;p6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0" name="Google Shape;12380;p6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1" name="Google Shape;12381;p6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82" name="Google Shape;12382;p65"/>
          <p:cNvGrpSpPr/>
          <p:nvPr/>
        </p:nvGrpSpPr>
        <p:grpSpPr>
          <a:xfrm>
            <a:off x="2277678" y="1582181"/>
            <a:ext cx="336188" cy="335425"/>
            <a:chOff x="2302788" y="1505981"/>
            <a:chExt cx="336188" cy="335425"/>
          </a:xfrm>
        </p:grpSpPr>
        <p:sp>
          <p:nvSpPr>
            <p:cNvPr id="12383" name="Google Shape;12383;p6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4" name="Google Shape;12384;p6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5" name="Google Shape;12385;p6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6" name="Google Shape;12386;p6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7" name="Google Shape;12387;p6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8" name="Google Shape;12388;p6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9" name="Google Shape;12389;p6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0" name="Google Shape;12390;p6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1" name="Google Shape;12391;p6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2" name="Google Shape;12392;p6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3" name="Google Shape;12393;p6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4" name="Google Shape;12394;p6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5" name="Google Shape;12395;p6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6" name="Google Shape;12396;p6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7" name="Google Shape;12397;p6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8" name="Google Shape;12398;p6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9" name="Google Shape;12399;p6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00" name="Google Shape;12400;p65"/>
          <p:cNvGrpSpPr/>
          <p:nvPr/>
        </p:nvGrpSpPr>
        <p:grpSpPr>
          <a:xfrm>
            <a:off x="2755191" y="1598096"/>
            <a:ext cx="333133" cy="321037"/>
            <a:chOff x="2780301" y="1521896"/>
            <a:chExt cx="333133" cy="321037"/>
          </a:xfrm>
        </p:grpSpPr>
        <p:sp>
          <p:nvSpPr>
            <p:cNvPr id="12401" name="Google Shape;12401;p6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2" name="Google Shape;12402;p6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3" name="Google Shape;12403;p6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4" name="Google Shape;12404;p6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5" name="Google Shape;12405;p6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6" name="Google Shape;12406;p6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7" name="Google Shape;12407;p6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8" name="Google Shape;12408;p6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9" name="Google Shape;12409;p6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0" name="Google Shape;12410;p6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1" name="Google Shape;12411;p6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2" name="Google Shape;12412;p6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3" name="Google Shape;12413;p6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4" name="Google Shape;12414;p6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5" name="Google Shape;12415;p6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6" name="Google Shape;12416;p6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7" name="Google Shape;12417;p6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8" name="Google Shape;12418;p6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9" name="Google Shape;12419;p6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0" name="Google Shape;12420;p6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21" name="Google Shape;12421;p65"/>
          <p:cNvGrpSpPr/>
          <p:nvPr/>
        </p:nvGrpSpPr>
        <p:grpSpPr>
          <a:xfrm>
            <a:off x="3291049" y="1591285"/>
            <a:ext cx="211892" cy="339594"/>
            <a:chOff x="3316159" y="1515085"/>
            <a:chExt cx="211892" cy="339594"/>
          </a:xfrm>
        </p:grpSpPr>
        <p:sp>
          <p:nvSpPr>
            <p:cNvPr id="12422" name="Google Shape;12422;p6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3" name="Google Shape;12423;p6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4" name="Google Shape;12424;p6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25" name="Google Shape;12425;p65"/>
            <p:cNvGrpSpPr/>
            <p:nvPr/>
          </p:nvGrpSpPr>
          <p:grpSpPr>
            <a:xfrm>
              <a:off x="3316159" y="1515085"/>
              <a:ext cx="211892" cy="339594"/>
              <a:chOff x="3316159" y="1515085"/>
              <a:chExt cx="211892" cy="339594"/>
            </a:xfrm>
          </p:grpSpPr>
          <p:sp>
            <p:nvSpPr>
              <p:cNvPr id="12426" name="Google Shape;12426;p6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7" name="Google Shape;12427;p6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8" name="Google Shape;12428;p6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9" name="Google Shape;12429;p6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0" name="Google Shape;12430;p6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1" name="Google Shape;12431;p6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432" name="Google Shape;12432;p65"/>
          <p:cNvGrpSpPr/>
          <p:nvPr/>
        </p:nvGrpSpPr>
        <p:grpSpPr>
          <a:xfrm>
            <a:off x="3691248" y="1620855"/>
            <a:ext cx="361971" cy="314958"/>
            <a:chOff x="3716358" y="1544655"/>
            <a:chExt cx="361971" cy="314958"/>
          </a:xfrm>
        </p:grpSpPr>
        <p:sp>
          <p:nvSpPr>
            <p:cNvPr id="12433" name="Google Shape;12433;p6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4" name="Google Shape;12434;p6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5" name="Google Shape;12435;p6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6" name="Google Shape;12436;p6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7" name="Google Shape;12437;p6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38" name="Google Shape;12438;p65"/>
            <p:cNvGrpSpPr/>
            <p:nvPr/>
          </p:nvGrpSpPr>
          <p:grpSpPr>
            <a:xfrm>
              <a:off x="3716358" y="1544655"/>
              <a:ext cx="361971" cy="314958"/>
              <a:chOff x="3716358" y="1544655"/>
              <a:chExt cx="361971" cy="314958"/>
            </a:xfrm>
          </p:grpSpPr>
          <p:sp>
            <p:nvSpPr>
              <p:cNvPr id="12439" name="Google Shape;12439;p6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0" name="Google Shape;12440;p6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1" name="Google Shape;12441;p6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2" name="Google Shape;12442;p6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3" name="Google Shape;12443;p6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444" name="Google Shape;12444;p65"/>
          <p:cNvGrpSpPr/>
          <p:nvPr/>
        </p:nvGrpSpPr>
        <p:grpSpPr>
          <a:xfrm>
            <a:off x="6986814" y="1633752"/>
            <a:ext cx="499533" cy="305136"/>
            <a:chOff x="7009649" y="1541981"/>
            <a:chExt cx="524940" cy="320655"/>
          </a:xfrm>
        </p:grpSpPr>
        <p:sp>
          <p:nvSpPr>
            <p:cNvPr id="12445" name="Google Shape;12445;p6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6" name="Google Shape;12446;p6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7" name="Google Shape;12447;p6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8" name="Google Shape;12448;p6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9" name="Google Shape;12449;p6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0" name="Google Shape;12450;p6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1" name="Google Shape;12451;p6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2" name="Google Shape;12452;p6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53" name="Google Shape;12453;p65"/>
          <p:cNvGrpSpPr/>
          <p:nvPr/>
        </p:nvGrpSpPr>
        <p:grpSpPr>
          <a:xfrm>
            <a:off x="8008924" y="1594309"/>
            <a:ext cx="282746" cy="340358"/>
            <a:chOff x="8034034" y="1518109"/>
            <a:chExt cx="282746" cy="340358"/>
          </a:xfrm>
        </p:grpSpPr>
        <p:sp>
          <p:nvSpPr>
            <p:cNvPr id="12454" name="Google Shape;12454;p6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5" name="Google Shape;12455;p6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6" name="Google Shape;12456;p6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7" name="Google Shape;12457;p6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58" name="Google Shape;12458;p65"/>
          <p:cNvGrpSpPr/>
          <p:nvPr/>
        </p:nvGrpSpPr>
        <p:grpSpPr>
          <a:xfrm>
            <a:off x="7557192" y="1576134"/>
            <a:ext cx="369133" cy="360411"/>
            <a:chOff x="7582302" y="1499934"/>
            <a:chExt cx="369133" cy="360411"/>
          </a:xfrm>
        </p:grpSpPr>
        <p:sp>
          <p:nvSpPr>
            <p:cNvPr id="12459" name="Google Shape;12459;p6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0" name="Google Shape;12460;p6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1" name="Google Shape;12461;p6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2" name="Google Shape;12462;p6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3" name="Google Shape;12463;p6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64" name="Google Shape;12464;p65"/>
          <p:cNvGrpSpPr/>
          <p:nvPr/>
        </p:nvGrpSpPr>
        <p:grpSpPr>
          <a:xfrm>
            <a:off x="6170979" y="3893352"/>
            <a:ext cx="346056" cy="345674"/>
            <a:chOff x="2238181" y="4120624"/>
            <a:chExt cx="346056" cy="345674"/>
          </a:xfrm>
        </p:grpSpPr>
        <p:grpSp>
          <p:nvGrpSpPr>
            <p:cNvPr id="12465" name="Google Shape;12465;p65"/>
            <p:cNvGrpSpPr/>
            <p:nvPr/>
          </p:nvGrpSpPr>
          <p:grpSpPr>
            <a:xfrm>
              <a:off x="2309155" y="4177413"/>
              <a:ext cx="203862" cy="231903"/>
              <a:chOff x="1512725" y="258500"/>
              <a:chExt cx="4570900" cy="5199625"/>
            </a:xfrm>
          </p:grpSpPr>
          <p:sp>
            <p:nvSpPr>
              <p:cNvPr id="12466" name="Google Shape;12466;p6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7" name="Google Shape;12467;p6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68" name="Google Shape;12468;p6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69" name="Google Shape;12469;p65"/>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SEO &amp; Marketing Icons</a:t>
            </a:r>
            <a:endParaRPr lang="en-GB"/>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2473" name="Shape 12473"/>
        <p:cNvGrpSpPr/>
        <p:nvPr/>
      </p:nvGrpSpPr>
      <p:grpSpPr>
        <a:xfrm>
          <a:off x="0" y="0"/>
          <a:ext cx="0" cy="0"/>
          <a:chOff x="0" y="0"/>
          <a:chExt cx="0" cy="0"/>
        </a:xfrm>
      </p:grpSpPr>
      <p:pic>
        <p:nvPicPr>
          <p:cNvPr id="12474" name="Google Shape;12474;p66">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Variables</a:t>
            </a:r>
            <a:endParaRPr lang="en-US" altLang="en-GB"/>
          </a:p>
        </p:txBody>
      </p:sp>
      <p:sp>
        <p:nvSpPr>
          <p:cNvPr id="283" name="Google Shape;283;p33"/>
          <p:cNvSpPr txBox="1"/>
          <p:nvPr>
            <p:ph type="subTitle" idx="4"/>
          </p:nvPr>
        </p:nvSpPr>
        <p:spPr>
          <a:xfrm>
            <a:off x="982998" y="2223187"/>
            <a:ext cx="2148300" cy="49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var</a:t>
            </a:r>
            <a:endParaRPr lang="en-US" altLang="en-GB"/>
          </a:p>
        </p:txBody>
      </p:sp>
      <p:sp>
        <p:nvSpPr>
          <p:cNvPr id="284" name="Google Shape;284;p33"/>
          <p:cNvSpPr txBox="1"/>
          <p:nvPr>
            <p:ph type="subTitle" idx="5"/>
          </p:nvPr>
        </p:nvSpPr>
        <p:spPr>
          <a:xfrm>
            <a:off x="3497845" y="2223187"/>
            <a:ext cx="2148300" cy="49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let</a:t>
            </a:r>
            <a:endParaRPr lang="en-US" altLang="en-GB"/>
          </a:p>
        </p:txBody>
      </p:sp>
      <p:sp>
        <p:nvSpPr>
          <p:cNvPr id="285" name="Google Shape;285;p33"/>
          <p:cNvSpPr txBox="1"/>
          <p:nvPr>
            <p:ph type="subTitle" idx="1"/>
          </p:nvPr>
        </p:nvSpPr>
        <p:spPr>
          <a:xfrm>
            <a:off x="983000" y="2716988"/>
            <a:ext cx="2148300" cy="1810200"/>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Font typeface="Arial" panose="020B0604020202020204" pitchFamily="34" charset="0"/>
              <a:buChar char="•"/>
            </a:pPr>
            <a:r>
              <a:rPr lang="en-GB"/>
              <a:t>portée fonctionnelle</a:t>
            </a:r>
            <a:endParaRPr lang="en-GB"/>
          </a:p>
        </p:txBody>
      </p:sp>
      <p:sp>
        <p:nvSpPr>
          <p:cNvPr id="286" name="Google Shape;286;p33"/>
          <p:cNvSpPr txBox="1"/>
          <p:nvPr>
            <p:ph type="subTitle" idx="2"/>
          </p:nvPr>
        </p:nvSpPr>
        <p:spPr>
          <a:xfrm>
            <a:off x="3497845" y="2716988"/>
            <a:ext cx="2148300" cy="1810200"/>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Font typeface="Arial" panose="020B0604020202020204" pitchFamily="34" charset="0"/>
              <a:buChar char="•"/>
            </a:pPr>
            <a:r>
              <a:rPr lang="en-GB"/>
              <a:t>portée de bloc</a:t>
            </a:r>
            <a:endParaRPr lang="en-GB"/>
          </a:p>
        </p:txBody>
      </p:sp>
      <p:sp>
        <p:nvSpPr>
          <p:cNvPr id="287" name="Google Shape;287;p33"/>
          <p:cNvSpPr txBox="1"/>
          <p:nvPr>
            <p:ph type="subTitle" idx="3"/>
          </p:nvPr>
        </p:nvSpPr>
        <p:spPr>
          <a:xfrm>
            <a:off x="6012701" y="2716988"/>
            <a:ext cx="2148300" cy="1810200"/>
          </a:xfrm>
          <a:prstGeom prst="rect">
            <a:avLst/>
          </a:prstGeom>
        </p:spPr>
        <p:txBody>
          <a:bodyPr spcFirstLastPara="1" wrap="square" lIns="91425" tIns="91425" rIns="91425" bIns="91425" anchor="t" anchorCtr="0">
            <a:noAutofit/>
          </a:bodyPr>
          <a:lstStyle/>
          <a:p>
            <a:pPr marL="171450" lvl="0" indent="-171450" algn="ctr" rtl="0">
              <a:spcBef>
                <a:spcPts val="0"/>
              </a:spcBef>
              <a:spcAft>
                <a:spcPts val="0"/>
              </a:spcAft>
              <a:buFont typeface="Arial" panose="020B0604020202020204" pitchFamily="34" charset="0"/>
              <a:buChar char="•"/>
            </a:pPr>
            <a:r>
              <a:rPr lang="en-GB"/>
              <a:t>portée de bloc et ne peut pas être réaffectée après sa déclaration</a:t>
            </a:r>
            <a:endParaRPr lang="en-GB"/>
          </a:p>
        </p:txBody>
      </p:sp>
      <p:sp>
        <p:nvSpPr>
          <p:cNvPr id="288" name="Google Shape;288;p33"/>
          <p:cNvSpPr txBox="1"/>
          <p:nvPr>
            <p:ph type="subTitle" idx="6"/>
          </p:nvPr>
        </p:nvSpPr>
        <p:spPr>
          <a:xfrm>
            <a:off x="6012702" y="2223187"/>
            <a:ext cx="2148300" cy="49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en-GB"/>
              <a:t>const</a:t>
            </a:r>
            <a:endParaRPr lang="en-US" altLang="en-GB"/>
          </a:p>
        </p:txBody>
      </p:sp>
      <p:grpSp>
        <p:nvGrpSpPr>
          <p:cNvPr id="289" name="Google Shape;289;p33"/>
          <p:cNvGrpSpPr/>
          <p:nvPr/>
        </p:nvGrpSpPr>
        <p:grpSpPr>
          <a:xfrm>
            <a:off x="2051231" y="1327034"/>
            <a:ext cx="328064" cy="456477"/>
            <a:chOff x="910723" y="1508212"/>
            <a:chExt cx="251660" cy="350166"/>
          </a:xfrm>
        </p:grpSpPr>
        <p:sp>
          <p:nvSpPr>
            <p:cNvPr id="290" name="Google Shape;290;p33"/>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33"/>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33"/>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33"/>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33"/>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33"/>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33"/>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33"/>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33"/>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33"/>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33"/>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33"/>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33"/>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33"/>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33"/>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33"/>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33"/>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 name="Text Box 0"/>
          <p:cNvSpPr txBox="1"/>
          <p:nvPr/>
        </p:nvSpPr>
        <p:spPr>
          <a:xfrm>
            <a:off x="2700020" y="1409700"/>
            <a:ext cx="3108325" cy="306705"/>
          </a:xfrm>
          <a:prstGeom prst="rect">
            <a:avLst/>
          </a:prstGeom>
          <a:noFill/>
        </p:spPr>
        <p:txBody>
          <a:bodyPr wrap="square" rtlCol="0">
            <a:spAutoFit/>
          </a:bodyPr>
          <a:p>
            <a:r>
              <a:rPr lang="en-US">
                <a:latin typeface="Barlow" charset="0"/>
                <a:cs typeface="Barlow" charset="0"/>
              </a:rPr>
              <a:t>Déclaration </a:t>
            </a:r>
            <a:r>
              <a:rPr lang="en-US"/>
              <a:t>: </a:t>
            </a:r>
            <a:r>
              <a:rPr lang="en-US" b="1"/>
              <a:t>“var”</a:t>
            </a:r>
            <a:r>
              <a:rPr lang="en-US"/>
              <a:t> , </a:t>
            </a:r>
            <a:r>
              <a:rPr lang="en-US" b="1"/>
              <a:t>“let”</a:t>
            </a:r>
            <a:r>
              <a:rPr lang="en-US"/>
              <a:t> , </a:t>
            </a:r>
            <a:r>
              <a:rPr lang="en-US" b="1"/>
              <a:t>“const”</a:t>
            </a:r>
            <a:endParaRPr lang="en-US"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Types de données</a:t>
            </a:r>
            <a:endParaRPr lang="en-US" alt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 name="Text Box 0"/>
          <p:cNvSpPr txBox="1"/>
          <p:nvPr/>
        </p:nvSpPr>
        <p:spPr>
          <a:xfrm>
            <a:off x="1464945" y="1419860"/>
            <a:ext cx="6709410" cy="73723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Primitifs: “</a:t>
            </a:r>
            <a:r>
              <a:rPr lang="en-US" b="1">
                <a:latin typeface="Barlow" charset="0"/>
                <a:cs typeface="Barlow" charset="0"/>
              </a:rPr>
              <a:t>string</a:t>
            </a:r>
            <a:r>
              <a:rPr lang="en-US">
                <a:latin typeface="Barlow" charset="0"/>
                <a:cs typeface="Barlow" charset="0"/>
              </a:rPr>
              <a:t>”, “</a:t>
            </a:r>
            <a:r>
              <a:rPr lang="en-US" b="1">
                <a:latin typeface="Barlow" charset="0"/>
                <a:cs typeface="Barlow" charset="0"/>
              </a:rPr>
              <a:t>number</a:t>
            </a:r>
            <a:r>
              <a:rPr lang="en-US">
                <a:latin typeface="Barlow" charset="0"/>
                <a:cs typeface="Barlow" charset="0"/>
              </a:rPr>
              <a:t>”, “</a:t>
            </a:r>
            <a:r>
              <a:rPr lang="en-US" b="1">
                <a:latin typeface="Barlow" charset="0"/>
                <a:cs typeface="Barlow" charset="0"/>
              </a:rPr>
              <a:t>boolean</a:t>
            </a:r>
            <a:r>
              <a:rPr lang="en-US">
                <a:latin typeface="Barlow" charset="0"/>
                <a:cs typeface="Barlow" charset="0"/>
              </a:rPr>
              <a:t>”, “</a:t>
            </a:r>
            <a:r>
              <a:rPr lang="en-US" b="1">
                <a:latin typeface="Barlow" charset="0"/>
                <a:cs typeface="Barlow" charset="0"/>
              </a:rPr>
              <a:t>null</a:t>
            </a:r>
            <a:r>
              <a:rPr lang="en-US">
                <a:latin typeface="Barlow" charset="0"/>
                <a:cs typeface="Barlow" charset="0"/>
              </a:rPr>
              <a:t>”, “</a:t>
            </a:r>
            <a:r>
              <a:rPr lang="en-US" b="1">
                <a:latin typeface="Barlow" charset="0"/>
                <a:cs typeface="Barlow" charset="0"/>
              </a:rPr>
              <a:t>undefined</a:t>
            </a:r>
            <a:r>
              <a:rPr lang="en-US">
                <a:latin typeface="Barlow" charset="0"/>
                <a:cs typeface="Barlow" charset="0"/>
              </a:rPr>
              <a:t>”, “</a:t>
            </a:r>
            <a:r>
              <a:rPr lang="en-US" b="1">
                <a:latin typeface="Barlow" charset="0"/>
                <a:cs typeface="Barlow" charset="0"/>
              </a:rPr>
              <a:t>symbol</a:t>
            </a:r>
            <a:r>
              <a:rPr lang="en-US">
                <a:latin typeface="Barlow" charset="0"/>
                <a:cs typeface="Barlow" charset="0"/>
              </a:rPr>
              <a:t>”</a:t>
            </a:r>
            <a:endParaRPr lang="en-US">
              <a:latin typeface="Barlow" charset="0"/>
              <a:cs typeface="Barlow" charset="0"/>
            </a:endParaRPr>
          </a:p>
          <a:p>
            <a:pPr marL="0" indent="0">
              <a:buFont typeface="Arial" panose="020B0604020202020204" pitchFamily="34" charset="0"/>
              <a:buNone/>
            </a:pPr>
            <a:endParaRPr lang="en-US">
              <a:latin typeface="Barlow" charset="0"/>
              <a:cs typeface="Barlow" charset="0"/>
            </a:endParaRPr>
          </a:p>
          <a:p>
            <a:pPr marL="285750" indent="-285750">
              <a:buFont typeface="Arial" panose="020B0604020202020204" pitchFamily="34" charset="0"/>
              <a:buChar char="•"/>
            </a:pPr>
            <a:r>
              <a:rPr lang="en-US">
                <a:latin typeface="Barlow" charset="0"/>
                <a:cs typeface="Barlow" charset="0"/>
              </a:rPr>
              <a:t>Objets: “</a:t>
            </a:r>
            <a:r>
              <a:rPr lang="en-US" b="1">
                <a:latin typeface="Barlow" charset="0"/>
                <a:cs typeface="Barlow" charset="0"/>
              </a:rPr>
              <a:t>Object</a:t>
            </a:r>
            <a:r>
              <a:rPr lang="en-US">
                <a:latin typeface="Barlow" charset="0"/>
                <a:cs typeface="Barlow" charset="0"/>
              </a:rPr>
              <a:t>”, “</a:t>
            </a:r>
            <a:r>
              <a:rPr lang="en-US" b="1">
                <a:latin typeface="Barlow" charset="0"/>
                <a:cs typeface="Barlow" charset="0"/>
              </a:rPr>
              <a:t>Array</a:t>
            </a:r>
            <a:r>
              <a:rPr lang="en-US">
                <a:latin typeface="Barlow" charset="0"/>
                <a:cs typeface="Barlow" charset="0"/>
              </a:rPr>
              <a:t>”, “</a:t>
            </a:r>
            <a:r>
              <a:rPr lang="en-US" b="1">
                <a:latin typeface="Barlow" charset="0"/>
                <a:cs typeface="Barlow" charset="0"/>
              </a:rPr>
              <a:t>Function</a:t>
            </a:r>
            <a:r>
              <a:rPr lang="en-US">
                <a:latin typeface="Barlow" charset="0"/>
                <a:cs typeface="Barlow" charset="0"/>
              </a:rPr>
              <a:t>”</a:t>
            </a:r>
            <a:endParaRPr lang="en-US">
              <a:latin typeface="Barlow" charset="0"/>
              <a:cs typeface="Barlow" charset="0"/>
            </a:endParaRPr>
          </a:p>
        </p:txBody>
      </p:sp>
      <p:pic>
        <p:nvPicPr>
          <p:cNvPr id="14" name="Picture 13"/>
          <p:cNvPicPr>
            <a:picLocks noChangeAspect="1"/>
          </p:cNvPicPr>
          <p:nvPr/>
        </p:nvPicPr>
        <p:blipFill>
          <a:blip r:embed="rId1"/>
          <a:stretch>
            <a:fillRect/>
          </a:stretch>
        </p:blipFill>
        <p:spPr>
          <a:xfrm>
            <a:off x="2362200" y="2644140"/>
            <a:ext cx="4419600" cy="17621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3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Structures de contrôle</a:t>
            </a:r>
            <a:endParaRPr lang="en-US" altLang="en-GB"/>
          </a:p>
        </p:txBody>
      </p:sp>
      <p:sp>
        <p:nvSpPr>
          <p:cNvPr id="333" name="Google Shape;333;p33"/>
          <p:cNvSpPr/>
          <p:nvPr/>
        </p:nvSpPr>
        <p:spPr>
          <a:xfrm rot="-5400000">
            <a:off x="93850" y="697575"/>
            <a:ext cx="409200" cy="1460400"/>
          </a:xfrm>
          <a:prstGeom prst="round2SameRect">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 name="Text Box 0"/>
          <p:cNvSpPr txBox="1"/>
          <p:nvPr/>
        </p:nvSpPr>
        <p:spPr>
          <a:xfrm>
            <a:off x="1547495" y="2068195"/>
            <a:ext cx="6709410" cy="737235"/>
          </a:xfrm>
          <a:prstGeom prst="rect">
            <a:avLst/>
          </a:prstGeom>
          <a:noFill/>
        </p:spPr>
        <p:txBody>
          <a:bodyPr wrap="square" rtlCol="0">
            <a:spAutoFit/>
          </a:bodyPr>
          <a:p>
            <a:pPr marL="285750" indent="-285750">
              <a:buFont typeface="Arial" panose="020B0604020202020204" pitchFamily="34" charset="0"/>
              <a:buChar char="•"/>
            </a:pPr>
            <a:r>
              <a:rPr lang="en-US">
                <a:latin typeface="Barlow" charset="0"/>
                <a:cs typeface="Barlow" charset="0"/>
              </a:rPr>
              <a:t>Conditions: “</a:t>
            </a:r>
            <a:r>
              <a:rPr lang="en-US" b="1">
                <a:latin typeface="Barlow" charset="0"/>
                <a:cs typeface="Barlow" charset="0"/>
              </a:rPr>
              <a:t>if</a:t>
            </a:r>
            <a:r>
              <a:rPr lang="en-US">
                <a:latin typeface="Barlow" charset="0"/>
                <a:cs typeface="Barlow" charset="0"/>
              </a:rPr>
              <a:t>”, “</a:t>
            </a:r>
            <a:r>
              <a:rPr lang="en-US" b="1">
                <a:latin typeface="Barlow" charset="0"/>
                <a:cs typeface="Barlow" charset="0"/>
              </a:rPr>
              <a:t>else</a:t>
            </a:r>
            <a:r>
              <a:rPr lang="en-US">
                <a:latin typeface="Barlow" charset="0"/>
                <a:cs typeface="Barlow" charset="0"/>
              </a:rPr>
              <a:t>”, “</a:t>
            </a:r>
            <a:r>
              <a:rPr lang="en-US" b="1">
                <a:latin typeface="Barlow" charset="0"/>
                <a:cs typeface="Barlow" charset="0"/>
              </a:rPr>
              <a:t>if</a:t>
            </a:r>
            <a:r>
              <a:rPr lang="en-US">
                <a:latin typeface="Barlow" charset="0"/>
                <a:cs typeface="Barlow" charset="0"/>
              </a:rPr>
              <a:t>”, “</a:t>
            </a:r>
            <a:r>
              <a:rPr lang="en-US" b="1">
                <a:latin typeface="Barlow" charset="0"/>
                <a:cs typeface="Barlow" charset="0"/>
              </a:rPr>
              <a:t>else</a:t>
            </a:r>
            <a:r>
              <a:rPr lang="en-US">
                <a:latin typeface="Barlow" charset="0"/>
                <a:cs typeface="Barlow" charset="0"/>
              </a:rPr>
              <a:t>”, “</a:t>
            </a:r>
            <a:r>
              <a:rPr lang="en-US" b="1">
                <a:latin typeface="Barlow" charset="0"/>
                <a:cs typeface="Barlow" charset="0"/>
              </a:rPr>
              <a:t>switch</a:t>
            </a:r>
            <a:r>
              <a:rPr lang="en-US">
                <a:latin typeface="Barlow" charset="0"/>
                <a:cs typeface="Barlow" charset="0"/>
              </a:rPr>
              <a:t>”</a:t>
            </a:r>
            <a:endParaRPr lang="en-US">
              <a:latin typeface="Barlow" charset="0"/>
              <a:cs typeface="Barlow" charset="0"/>
            </a:endParaRPr>
          </a:p>
          <a:p>
            <a:pPr marL="285750" indent="-285750">
              <a:buFont typeface="Arial" panose="020B0604020202020204" pitchFamily="34" charset="0"/>
              <a:buChar char="•"/>
            </a:pPr>
            <a:endParaRPr lang="en-US">
              <a:latin typeface="Barlow" charset="0"/>
              <a:cs typeface="Barlow" charset="0"/>
            </a:endParaRPr>
          </a:p>
          <a:p>
            <a:pPr marL="285750" indent="-285750">
              <a:buFont typeface="Arial" panose="020B0604020202020204" pitchFamily="34" charset="0"/>
              <a:buChar char="•"/>
            </a:pPr>
            <a:r>
              <a:rPr lang="en-US">
                <a:latin typeface="Barlow" charset="0"/>
                <a:cs typeface="Barlow" charset="0"/>
              </a:rPr>
              <a:t>Boucles: “</a:t>
            </a:r>
            <a:r>
              <a:rPr lang="en-US" b="1">
                <a:latin typeface="Barlow" charset="0"/>
                <a:cs typeface="Barlow" charset="0"/>
              </a:rPr>
              <a:t>for</a:t>
            </a:r>
            <a:r>
              <a:rPr lang="en-US">
                <a:latin typeface="Barlow" charset="0"/>
                <a:cs typeface="Barlow" charset="0"/>
              </a:rPr>
              <a:t>”, “</a:t>
            </a:r>
            <a:r>
              <a:rPr lang="en-US" b="1">
                <a:latin typeface="Barlow" charset="0"/>
                <a:cs typeface="Barlow" charset="0"/>
              </a:rPr>
              <a:t>while</a:t>
            </a:r>
            <a:r>
              <a:rPr lang="en-US">
                <a:latin typeface="Barlow" charset="0"/>
                <a:cs typeface="Barlow" charset="0"/>
              </a:rPr>
              <a:t>”, “</a:t>
            </a:r>
            <a:r>
              <a:rPr lang="en-US" b="1">
                <a:latin typeface="Barlow" charset="0"/>
                <a:cs typeface="Barlow" charset="0"/>
              </a:rPr>
              <a:t>do</a:t>
            </a:r>
            <a:r>
              <a:rPr lang="en-US">
                <a:latin typeface="Barlow" charset="0"/>
                <a:cs typeface="Barlow" charset="0"/>
              </a:rPr>
              <a:t>”, “</a:t>
            </a:r>
            <a:r>
              <a:rPr lang="en-US" b="1">
                <a:latin typeface="Barlow" charset="0"/>
                <a:cs typeface="Barlow" charset="0"/>
              </a:rPr>
              <a:t>while</a:t>
            </a:r>
            <a:r>
              <a:rPr lang="en-US">
                <a:latin typeface="Barlow" charset="0"/>
                <a:cs typeface="Barlow" charset="0"/>
              </a:rPr>
              <a:t>”, “</a:t>
            </a:r>
            <a:r>
              <a:rPr lang="en-US" b="1">
                <a:latin typeface="Barlow" charset="0"/>
                <a:cs typeface="Barlow" charset="0"/>
              </a:rPr>
              <a:t>for...in</a:t>
            </a:r>
            <a:r>
              <a:rPr lang="en-US">
                <a:latin typeface="Barlow" charset="0"/>
                <a:cs typeface="Barlow" charset="0"/>
              </a:rPr>
              <a:t>”, “</a:t>
            </a:r>
            <a:r>
              <a:rPr lang="en-US" b="1">
                <a:latin typeface="Barlow" charset="0"/>
                <a:cs typeface="Barlow" charset="0"/>
              </a:rPr>
              <a:t>for...of</a:t>
            </a:r>
            <a:r>
              <a:rPr lang="en-US">
                <a:latin typeface="Barlow" charset="0"/>
                <a:cs typeface="Barlow" charset="0"/>
              </a:rPr>
              <a:t>”</a:t>
            </a:r>
            <a:endParaRPr lang="en-US">
              <a:latin typeface="Barlow" charset="0"/>
              <a:cs typeface="Barlow" charset="0"/>
            </a:endParaRPr>
          </a:p>
        </p:txBody>
      </p:sp>
    </p:spTree>
  </p:cSld>
  <p:clrMapOvr>
    <a:masterClrMapping/>
  </p:clrMapOvr>
</p:sld>
</file>

<file path=ppt/theme/theme1.xml><?xml version="1.0" encoding="utf-8"?>
<a:theme xmlns:a="http://schemas.openxmlformats.org/drawingml/2006/main" name="Plain Pitch Deck by Slidesgo">
  <a:themeElements>
    <a:clrScheme name="Simple Light">
      <a:dk1>
        <a:srgbClr val="252525"/>
      </a:dk1>
      <a:lt1>
        <a:srgbClr val="E7E7E0"/>
      </a:lt1>
      <a:dk2>
        <a:srgbClr val="A6B590"/>
      </a:dk2>
      <a:lt2>
        <a:srgbClr val="788B5C"/>
      </a:lt2>
      <a:accent1>
        <a:srgbClr val="CBDAB5"/>
      </a:accent1>
      <a:accent2>
        <a:srgbClr val="FFFFFF"/>
      </a:accent2>
      <a:accent3>
        <a:srgbClr val="FFFFFF"/>
      </a:accent3>
      <a:accent4>
        <a:srgbClr val="FFFFFF"/>
      </a:accent4>
      <a:accent5>
        <a:srgbClr val="FFFFFF"/>
      </a:accent5>
      <a:accent6>
        <a:srgbClr val="FFFFFF"/>
      </a:accent6>
      <a:hlink>
        <a:srgbClr val="2525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13300</Words>
  <Application>WPS Presentation</Application>
  <PresentationFormat/>
  <Paragraphs>804</Paragraphs>
  <Slides>64</Slides>
  <Notes>0</Notes>
  <HiddenSlides>0</HiddenSlides>
  <MMClips>0</MMClips>
  <ScaleCrop>false</ScaleCrop>
  <HeadingPairs>
    <vt:vector size="6" baseType="variant">
      <vt:variant>
        <vt:lpstr>已用的字体</vt:lpstr>
      </vt:variant>
      <vt:variant>
        <vt:i4>23</vt:i4>
      </vt:variant>
      <vt:variant>
        <vt:lpstr>主题</vt:lpstr>
      </vt:variant>
      <vt:variant>
        <vt:i4>2</vt:i4>
      </vt:variant>
      <vt:variant>
        <vt:lpstr>幻灯片标题</vt:lpstr>
      </vt:variant>
      <vt:variant>
        <vt:i4>64</vt:i4>
      </vt:variant>
    </vt:vector>
  </HeadingPairs>
  <TitlesOfParts>
    <vt:vector size="89" baseType="lpstr">
      <vt:lpstr>Arial</vt:lpstr>
      <vt:lpstr>SimSun</vt:lpstr>
      <vt:lpstr>Wingdings</vt:lpstr>
      <vt:lpstr>Arial</vt:lpstr>
      <vt:lpstr>Manrope</vt:lpstr>
      <vt:lpstr>C059</vt:lpstr>
      <vt:lpstr>Raleway</vt:lpstr>
      <vt:lpstr>Barlow</vt:lpstr>
      <vt:lpstr>Nunito Light</vt:lpstr>
      <vt:lpstr>PT Sans</vt:lpstr>
      <vt:lpstr>Anaheim</vt:lpstr>
      <vt:lpstr>Open Sans</vt:lpstr>
      <vt:lpstr>Proxima Nova</vt:lpstr>
      <vt:lpstr>Microsoft YaHei</vt:lpstr>
      <vt:lpstr>Droid Sans Fallback</vt:lpstr>
      <vt:lpstr>Arial Unicode MS</vt:lpstr>
      <vt:lpstr>Bebas Neue</vt:lpstr>
      <vt:lpstr>Calibri</vt:lpstr>
      <vt:lpstr>Trebuchet MS</vt:lpstr>
      <vt:lpstr>Amatic SC</vt:lpstr>
      <vt:lpstr>Roboto Medium</vt:lpstr>
      <vt:lpstr>OpenSymbol</vt:lpstr>
      <vt:lpstr>Barlow</vt:lpstr>
      <vt:lpstr>Plain Pitch Deck by Slidesgo</vt:lpstr>
      <vt:lpstr>Slidesgo Final Pages</vt:lpstr>
      <vt:lpstr>Einfaches Pitch Deck</vt:lpstr>
      <vt:lpstr>06</vt:lpstr>
      <vt:lpstr>Was ist ein Pitch Deck?</vt:lpstr>
      <vt:lpstr>01</vt:lpstr>
      <vt:lpstr>Einführung</vt:lpstr>
      <vt:lpstr>01</vt:lpstr>
      <vt:lpstr>Hauptideen eines Pitch Decks</vt:lpstr>
      <vt:lpstr>Variables</vt:lpstr>
      <vt:lpstr>Types de données</vt:lpstr>
      <vt:lpstr>Structures de contrôle</vt:lpstr>
      <vt:lpstr>Structures de contrôle</vt:lpstr>
      <vt:lpstr>Tableaux</vt:lpstr>
      <vt:lpstr>02</vt:lpstr>
      <vt:lpstr>Hauptideen eines Pitch Decks</vt:lpstr>
      <vt:lpstr>PowerPoint 演示文稿</vt:lpstr>
      <vt:lpstr>PowerPoint 演示文稿</vt:lpstr>
      <vt:lpstr>03</vt:lpstr>
      <vt:lpstr>PowerPoint 演示文稿</vt:lpstr>
      <vt:lpstr>PowerPoint 演示文稿</vt:lpstr>
      <vt:lpstr>PowerPoint 演示文稿</vt:lpstr>
      <vt:lpstr>04</vt:lpstr>
      <vt:lpstr>PowerPoint 演示文稿</vt:lpstr>
      <vt:lpstr>PowerPoint 演示文稿</vt:lpstr>
      <vt:lpstr>05</vt:lpstr>
      <vt:lpstr>PowerPoint 演示文稿</vt:lpstr>
      <vt:lpstr>PowerPoint 演示文稿</vt:lpstr>
      <vt:lpstr>Introduction</vt:lpstr>
      <vt:lpstr>Inhalt dieser Vorlage</vt:lpstr>
      <vt:lpstr>Conclusion</vt:lpstr>
      <vt:lpstr>PowerPoint 演示文稿</vt:lpstr>
      <vt:lpstr>Wichtige Ideen zur Marktchance</vt:lpstr>
      <vt:lpstr>Sechs Spalten</vt:lpstr>
      <vt:lpstr>386,000 km</vt:lpstr>
      <vt:lpstr>4.498.300.000</vt:lpstr>
      <vt:lpstr>Umsatz pro Quartal</vt:lpstr>
      <vt:lpstr>Konkurrenzvergleich</vt:lpstr>
      <vt:lpstr>Produkt-infografik</vt:lpstr>
      <vt:lpstr>Zeitleiste für deine Präsentation</vt:lpstr>
      <vt:lpstr>Organigramm</vt:lpstr>
      <vt:lpstr>Übersicht über die Marktgröß</vt:lpstr>
      <vt:lpstr>Roadmap-Infografik</vt:lpstr>
      <vt:lpstr>KPI-Dashboard</vt:lpstr>
      <vt:lpstr>Danke!</vt:lpstr>
      <vt:lpstr>Alternative Ressourcen</vt:lpstr>
      <vt:lpstr>Einführung</vt:lpstr>
      <vt:lpstr>Ressourcen</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Einfaches Pitch Deck</dc:title>
  <dc:creator/>
  <cp:lastModifiedBy>midekor</cp:lastModifiedBy>
  <cp:revision>2</cp:revision>
  <dcterms:created xsi:type="dcterms:W3CDTF">2024-06-05T03:22:54Z</dcterms:created>
  <dcterms:modified xsi:type="dcterms:W3CDTF">2024-06-05T03:22:54Z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1033-11.1.0.11719</vt:lpwstr>
  </property>
</Properties>
</file>